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60" r:id="rId3"/>
    <p:sldId id="261" r:id="rId4"/>
    <p:sldId id="262" r:id="rId5"/>
    <p:sldId id="265" r:id="rId6"/>
    <p:sldId id="308" r:id="rId7"/>
    <p:sldId id="309" r:id="rId8"/>
    <p:sldId id="310" r:id="rId9"/>
    <p:sldId id="311" r:id="rId10"/>
    <p:sldId id="312" r:id="rId11"/>
    <p:sldId id="313" r:id="rId12"/>
    <p:sldId id="269" r:id="rId13"/>
    <p:sldId id="282" r:id="rId14"/>
    <p:sldId id="314" r:id="rId15"/>
    <p:sldId id="315" r:id="rId16"/>
    <p:sldId id="281" r:id="rId17"/>
    <p:sldId id="316" r:id="rId18"/>
    <p:sldId id="317" r:id="rId19"/>
    <p:sldId id="318" r:id="rId20"/>
    <p:sldId id="288" r:id="rId21"/>
    <p:sldId id="258" r:id="rId22"/>
    <p:sldId id="319" r:id="rId23"/>
    <p:sldId id="272" r:id="rId24"/>
    <p:sldId id="280" r:id="rId25"/>
    <p:sldId id="320" r:id="rId26"/>
    <p:sldId id="321" r:id="rId27"/>
    <p:sldId id="322" r:id="rId28"/>
    <p:sldId id="323" r:id="rId29"/>
    <p:sldId id="324" r:id="rId30"/>
    <p:sldId id="325" r:id="rId31"/>
    <p:sldId id="326" r:id="rId32"/>
    <p:sldId id="327" r:id="rId33"/>
    <p:sldId id="328" r:id="rId34"/>
    <p:sldId id="329" r:id="rId35"/>
    <p:sldId id="259" r:id="rId36"/>
    <p:sldId id="330" r:id="rId37"/>
    <p:sldId id="332" r:id="rId38"/>
    <p:sldId id="333" r:id="rId39"/>
    <p:sldId id="334" r:id="rId40"/>
    <p:sldId id="335" r:id="rId41"/>
    <p:sldId id="278" r:id="rId42"/>
    <p:sldId id="286" r:id="rId43"/>
  </p:sldIdLst>
  <p:sldSz cx="9144000" cy="5143500" type="screen16x9"/>
  <p:notesSz cx="6858000" cy="9144000"/>
  <p:embeddedFontLst>
    <p:embeddedFont>
      <p:font typeface="Bebas Neue" panose="020B0604020202020204" charset="0"/>
      <p:regular r:id="rId45"/>
    </p:embeddedFont>
    <p:embeddedFont>
      <p:font typeface="Calibri" panose="020F0502020204030204" pitchFamily="34" charset="0"/>
      <p:regular r:id="rId46"/>
      <p:bold r:id="rId47"/>
      <p:italic r:id="rId48"/>
      <p:boldItalic r:id="rId49"/>
    </p:embeddedFont>
    <p:embeddedFont>
      <p:font typeface="Raleway" panose="020B0604020202020204" charset="0"/>
      <p:regular r:id="rId50"/>
      <p:bold r:id="rId51"/>
      <p:italic r:id="rId52"/>
      <p:boldItalic r:id="rId53"/>
    </p:embeddedFont>
    <p:embeddedFont>
      <p:font typeface="Raleway Thin" panose="020B0604020202020204" charset="0"/>
      <p:bold r:id="rId54"/>
      <p:boldItalic r:id="rId55"/>
    </p:embeddedFont>
    <p:embeddedFont>
      <p:font typeface="Tajawal" panose="020B0604020202020204" charset="-78"/>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AC9EC4-20B0-4BD1-8748-62808D3E7450}">
  <a:tblStyle styleId="{63AC9EC4-20B0-4BD1-8748-62808D3E74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92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69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17130de7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17130de7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240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b17130de7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b17130de7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92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17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3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b17130de75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b17130de75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16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968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45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5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0dbcdf23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0dbcdf2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b17130de75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b17130de75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266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0dbcdf23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0dbcdf23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0dbcdf23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0dbcdf23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460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12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79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790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22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655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2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4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0dbcdf237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0dbcdf237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44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31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281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63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533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b17130de75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b17130de75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428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571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766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b17130de75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b17130de75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545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48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b17130de75_0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b17130de75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17130de7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17130de7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377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60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28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448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slide" Target="../slides/slide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0" name="Google Shape;10;p2"/>
          <p:cNvGrpSpPr/>
          <p:nvPr/>
        </p:nvGrpSpPr>
        <p:grpSpPr>
          <a:xfrm>
            <a:off x="1185100" y="540000"/>
            <a:ext cx="6773700" cy="4063500"/>
            <a:chOff x="1185100" y="540000"/>
            <a:chExt cx="6773700" cy="4063500"/>
          </a:xfrm>
        </p:grpSpPr>
        <p:sp>
          <p:nvSpPr>
            <p:cNvPr id="11" name="Google Shape;11;p2"/>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649106" y="1225500"/>
            <a:ext cx="5845800" cy="20526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649100" y="3025314"/>
            <a:ext cx="5845800" cy="5817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19"/>
        <p:cNvGrpSpPr/>
        <p:nvPr/>
      </p:nvGrpSpPr>
      <p:grpSpPr>
        <a:xfrm>
          <a:off x="0" y="0"/>
          <a:ext cx="0" cy="0"/>
          <a:chOff x="0" y="0"/>
          <a:chExt cx="0" cy="0"/>
        </a:xfrm>
      </p:grpSpPr>
      <p:pic>
        <p:nvPicPr>
          <p:cNvPr id="320" name="Google Shape;320;p21"/>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21" name="Google Shape;321;p21"/>
          <p:cNvGrpSpPr/>
          <p:nvPr/>
        </p:nvGrpSpPr>
        <p:grpSpPr>
          <a:xfrm>
            <a:off x="1506650" y="540000"/>
            <a:ext cx="6773700" cy="4063500"/>
            <a:chOff x="1185100" y="540000"/>
            <a:chExt cx="6773700" cy="4063500"/>
          </a:xfrm>
        </p:grpSpPr>
        <p:sp>
          <p:nvSpPr>
            <p:cNvPr id="322" name="Google Shape;322;p21"/>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1"/>
          <p:cNvSpPr txBox="1">
            <a:spLocks noGrp="1"/>
          </p:cNvSpPr>
          <p:nvPr>
            <p:ph type="ctrTitle"/>
          </p:nvPr>
        </p:nvSpPr>
        <p:spPr>
          <a:xfrm>
            <a:off x="1970600" y="1075100"/>
            <a:ext cx="5845800" cy="8712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6" name="Google Shape;326;p21"/>
          <p:cNvSpPr txBox="1">
            <a:spLocks noGrp="1"/>
          </p:cNvSpPr>
          <p:nvPr>
            <p:ph type="subTitle" idx="1"/>
          </p:nvPr>
        </p:nvSpPr>
        <p:spPr>
          <a:xfrm>
            <a:off x="3306050" y="2456275"/>
            <a:ext cx="3174900" cy="31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7" name="Google Shape;327;p21"/>
          <p:cNvSpPr txBox="1">
            <a:spLocks noGrp="1"/>
          </p:cNvSpPr>
          <p:nvPr>
            <p:ph type="subTitle" idx="2"/>
          </p:nvPr>
        </p:nvSpPr>
        <p:spPr>
          <a:xfrm>
            <a:off x="3688850" y="2769175"/>
            <a:ext cx="2409300" cy="82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8" name="Google Shape;328;p21">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29" name="Google Shape;329;p21">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0" name="Google Shape;330;p21">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1" name="Google Shape;331;p21">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2" name="Google Shape;332;p21">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3" name="Google Shape;333;p21">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4" name="Google Shape;334;p21">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5" name="Google Shape;335;p21">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txBox="1"/>
          <p:nvPr/>
        </p:nvSpPr>
        <p:spPr>
          <a:xfrm>
            <a:off x="2661650" y="3650450"/>
            <a:ext cx="4463700" cy="456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a:solidFill>
                  <a:srgbClr val="043025"/>
                </a:solidFill>
                <a:latin typeface="Tajawal"/>
                <a:ea typeface="Tajawal"/>
                <a:cs typeface="Tajawal"/>
                <a:sym typeface="Tajawal"/>
              </a:rPr>
              <a:t>CREDITS: This presentation template was created by </a:t>
            </a:r>
            <a:r>
              <a:rPr lang="en" sz="1200" b="1">
                <a:solidFill>
                  <a:schemeClr val="dk1"/>
                </a:solidFill>
                <a:uFill>
                  <a:noFill/>
                </a:uFill>
                <a:latin typeface="Tajawal"/>
                <a:ea typeface="Tajawal"/>
                <a:cs typeface="Tajawal"/>
                <a:sym typeface="Tajawal"/>
                <a:hlinkClick r:id="rId5">
                  <a:extLst>
                    <a:ext uri="{A12FA001-AC4F-418D-AE19-62706E023703}">
                      <ahyp:hlinkClr xmlns:ahyp="http://schemas.microsoft.com/office/drawing/2018/hyperlinkcolor" val="tx"/>
                    </a:ext>
                  </a:extLst>
                </a:hlinkClick>
              </a:rPr>
              <a:t>Slidesgo</a:t>
            </a:r>
            <a:r>
              <a:rPr lang="en" sz="1200">
                <a:solidFill>
                  <a:srgbClr val="043025"/>
                </a:solidFill>
                <a:latin typeface="Tajawal"/>
                <a:ea typeface="Tajawal"/>
                <a:cs typeface="Tajawal"/>
                <a:sym typeface="Tajawal"/>
              </a:rPr>
              <a:t>, including icons by </a:t>
            </a:r>
            <a:r>
              <a:rPr lang="en" sz="1200" b="1">
                <a:solidFill>
                  <a:schemeClr val="dk1"/>
                </a:solidFill>
                <a:uFill>
                  <a:noFill/>
                </a:uFill>
                <a:latin typeface="Tajawal"/>
                <a:ea typeface="Tajawal"/>
                <a:cs typeface="Tajawal"/>
                <a:sym typeface="Tajawal"/>
                <a:hlinkClick r:id="rId6">
                  <a:extLst>
                    <a:ext uri="{A12FA001-AC4F-418D-AE19-62706E023703}">
                      <ahyp:hlinkClr xmlns:ahyp="http://schemas.microsoft.com/office/drawing/2018/hyperlinkcolor" val="tx"/>
                    </a:ext>
                  </a:extLst>
                </a:hlinkClick>
              </a:rPr>
              <a:t>Flaticon</a:t>
            </a:r>
            <a:r>
              <a:rPr lang="en" sz="1200">
                <a:solidFill>
                  <a:srgbClr val="043025"/>
                </a:solidFill>
                <a:latin typeface="Tajawal"/>
                <a:ea typeface="Tajawal"/>
                <a:cs typeface="Tajawal"/>
                <a:sym typeface="Tajawal"/>
              </a:rPr>
              <a:t>, and infographics &amp; images by </a:t>
            </a:r>
            <a:r>
              <a:rPr lang="en" sz="1200" b="1">
                <a:solidFill>
                  <a:schemeClr val="dk1"/>
                </a:solidFill>
                <a:uFill>
                  <a:noFill/>
                </a:uFill>
                <a:latin typeface="Tajawal"/>
                <a:ea typeface="Tajawal"/>
                <a:cs typeface="Tajawal"/>
                <a:sym typeface="Tajawal"/>
                <a:hlinkClick r:id="rId7">
                  <a:extLst>
                    <a:ext uri="{A12FA001-AC4F-418D-AE19-62706E023703}">
                      <ahyp:hlinkClr xmlns:ahyp="http://schemas.microsoft.com/office/drawing/2018/hyperlinkcolor" val="tx"/>
                    </a:ext>
                  </a:extLst>
                </a:hlinkClick>
              </a:rPr>
              <a:t>Freepik</a:t>
            </a:r>
            <a:endParaRPr sz="1200" b="1">
              <a:solidFill>
                <a:schemeClr val="dk1"/>
              </a:solidFill>
              <a:latin typeface="Tajawal"/>
              <a:ea typeface="Tajawal"/>
              <a:cs typeface="Tajawal"/>
              <a:sym typeface="Tajaw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37"/>
        <p:cNvGrpSpPr/>
        <p:nvPr/>
      </p:nvGrpSpPr>
      <p:grpSpPr>
        <a:xfrm>
          <a:off x="0" y="0"/>
          <a:ext cx="0" cy="0"/>
          <a:chOff x="0" y="0"/>
          <a:chExt cx="0" cy="0"/>
        </a:xfrm>
      </p:grpSpPr>
      <p:pic>
        <p:nvPicPr>
          <p:cNvPr id="338" name="Google Shape;338;p22"/>
          <p:cNvPicPr preferRelativeResize="0"/>
          <p:nvPr/>
        </p:nvPicPr>
        <p:blipFill rotWithShape="1">
          <a:blip r:embed="rId2">
            <a:alphaModFix/>
          </a:blip>
          <a:srcRect/>
          <a:stretch/>
        </p:blipFill>
        <p:spPr>
          <a:xfrm>
            <a:off x="446" y="0"/>
            <a:ext cx="9143111" cy="514350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03"/>
        <p:cNvGrpSpPr/>
        <p:nvPr/>
      </p:nvGrpSpPr>
      <p:grpSpPr>
        <a:xfrm>
          <a:off x="0" y="0"/>
          <a:ext cx="0" cy="0"/>
          <a:chOff x="0" y="0"/>
          <a:chExt cx="0" cy="0"/>
        </a:xfrm>
      </p:grpSpPr>
      <p:pic>
        <p:nvPicPr>
          <p:cNvPr id="304" name="Google Shape;304;p20"/>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05" name="Google Shape;305;p20"/>
          <p:cNvGrpSpPr/>
          <p:nvPr/>
        </p:nvGrpSpPr>
        <p:grpSpPr>
          <a:xfrm>
            <a:off x="931900" y="379200"/>
            <a:ext cx="7939200" cy="4385100"/>
            <a:chOff x="931900" y="379200"/>
            <a:chExt cx="7939200" cy="4385100"/>
          </a:xfrm>
        </p:grpSpPr>
        <p:sp>
          <p:nvSpPr>
            <p:cNvPr id="306" name="Google Shape;306;p20"/>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10" name="Google Shape;310;p20"/>
          <p:cNvSpPr txBox="1">
            <a:spLocks noGrp="1"/>
          </p:cNvSpPr>
          <p:nvPr>
            <p:ph type="subTitle" idx="1"/>
          </p:nvPr>
        </p:nvSpPr>
        <p:spPr>
          <a:xfrm flipH="1">
            <a:off x="5159550" y="2224225"/>
            <a:ext cx="2583600" cy="144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11" name="Google Shape;311;p20">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2" name="Google Shape;312;p20">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3" name="Google Shape;313;p20">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4" name="Google Shape;314;p20">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5" name="Google Shape;315;p20">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6" name="Google Shape;316;p20">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7" name="Google Shape;317;p20">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8" name="Google Shape;318;p20">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3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 name="Google Shape;18;p3"/>
          <p:cNvGrpSpPr/>
          <p:nvPr/>
        </p:nvGrpSpPr>
        <p:grpSpPr>
          <a:xfrm>
            <a:off x="1411050" y="379256"/>
            <a:ext cx="6981000" cy="4385069"/>
            <a:chOff x="1411050" y="379256"/>
            <a:chExt cx="6981000" cy="4385069"/>
          </a:xfrm>
        </p:grpSpPr>
        <p:sp>
          <p:nvSpPr>
            <p:cNvPr id="19" name="Google Shape;19;p3"/>
            <p:cNvSpPr/>
            <p:nvPr/>
          </p:nvSpPr>
          <p:spPr>
            <a:xfrm flipH="1">
              <a:off x="5454429" y="379256"/>
              <a:ext cx="2489700" cy="11964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1411050" y="829825"/>
              <a:ext cx="6981000" cy="3934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 name="Google Shape;22;p3"/>
          <p:cNvSpPr txBox="1">
            <a:spLocks noGrp="1"/>
          </p:cNvSpPr>
          <p:nvPr>
            <p:ph type="subTitle" idx="1"/>
          </p:nvPr>
        </p:nvSpPr>
        <p:spPr>
          <a:xfrm>
            <a:off x="3159975" y="3992000"/>
            <a:ext cx="34830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 name="Google Shape;23;p3"/>
          <p:cNvSpPr txBox="1">
            <a:spLocks noGrp="1"/>
          </p:cNvSpPr>
          <p:nvPr>
            <p:ph type="title" idx="2" hasCustomPrompt="1"/>
          </p:nvPr>
        </p:nvSpPr>
        <p:spPr>
          <a:xfrm>
            <a:off x="4244000" y="1256362"/>
            <a:ext cx="1299000" cy="1065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4" name="Google Shape;24;p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5" name="Google Shape;25;p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 name="Google Shape;26;p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7" name="Google Shape;27;p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 name="Google Shape;28;p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 name="Google Shape;29;p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 name="Google Shape;30;p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 name="Google Shape;31;p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69" name="Google Shape;69;p6"/>
          <p:cNvGrpSpPr/>
          <p:nvPr/>
        </p:nvGrpSpPr>
        <p:grpSpPr>
          <a:xfrm>
            <a:off x="931900" y="379200"/>
            <a:ext cx="7939200" cy="4385100"/>
            <a:chOff x="931900" y="379200"/>
            <a:chExt cx="7939200" cy="4385100"/>
          </a:xfrm>
        </p:grpSpPr>
        <p:sp>
          <p:nvSpPr>
            <p:cNvPr id="70" name="Google Shape;70;p6"/>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6">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5" name="Google Shape;75;p6">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6" name="Google Shape;76;p6">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7" name="Google Shape;77;p6">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8" name="Google Shape;78;p6">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9" name="Google Shape;79;p6">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0" name="Google Shape;80;p6">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1" name="Google Shape;81;p6">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pic>
        <p:nvPicPr>
          <p:cNvPr id="115" name="Google Shape;115;p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16" name="Google Shape;116;p9"/>
          <p:cNvGrpSpPr/>
          <p:nvPr/>
        </p:nvGrpSpPr>
        <p:grpSpPr>
          <a:xfrm>
            <a:off x="1954088" y="379200"/>
            <a:ext cx="5894825" cy="4385100"/>
            <a:chOff x="1954088" y="379200"/>
            <a:chExt cx="5894825" cy="4385100"/>
          </a:xfrm>
        </p:grpSpPr>
        <p:sp>
          <p:nvSpPr>
            <p:cNvPr id="117" name="Google Shape;117;p9"/>
            <p:cNvSpPr/>
            <p:nvPr/>
          </p:nvSpPr>
          <p:spPr>
            <a:xfrm>
              <a:off x="1954100" y="836100"/>
              <a:ext cx="5894700" cy="392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7360813" y="379200"/>
              <a:ext cx="4881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1954088" y="379200"/>
              <a:ext cx="54066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9"/>
          <p:cNvSpPr txBox="1">
            <a:spLocks noGrp="1"/>
          </p:cNvSpPr>
          <p:nvPr>
            <p:ph type="title"/>
          </p:nvPr>
        </p:nvSpPr>
        <p:spPr>
          <a:xfrm>
            <a:off x="2936200" y="1781550"/>
            <a:ext cx="3930600" cy="841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4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21" name="Google Shape;121;p9"/>
          <p:cNvSpPr txBox="1">
            <a:spLocks noGrp="1"/>
          </p:cNvSpPr>
          <p:nvPr>
            <p:ph type="subTitle" idx="1"/>
          </p:nvPr>
        </p:nvSpPr>
        <p:spPr>
          <a:xfrm>
            <a:off x="2936225" y="2623350"/>
            <a:ext cx="3930600" cy="1195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22" name="Google Shape;122;p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3" name="Google Shape;123;p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4" name="Google Shape;124;p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5" name="Google Shape;125;p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6" name="Google Shape;126;p9">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7" name="Google Shape;127;p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8" name="Google Shape;128;p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9" name="Google Shape;129;p9">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62"/>
        <p:cNvGrpSpPr/>
        <p:nvPr/>
      </p:nvGrpSpPr>
      <p:grpSpPr>
        <a:xfrm>
          <a:off x="0" y="0"/>
          <a:ext cx="0" cy="0"/>
          <a:chOff x="0" y="0"/>
          <a:chExt cx="0" cy="0"/>
        </a:xfrm>
      </p:grpSpPr>
      <p:pic>
        <p:nvPicPr>
          <p:cNvPr id="163" name="Google Shape;163;p1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64" name="Google Shape;164;p13"/>
          <p:cNvGrpSpPr/>
          <p:nvPr/>
        </p:nvGrpSpPr>
        <p:grpSpPr>
          <a:xfrm>
            <a:off x="931900" y="379200"/>
            <a:ext cx="7939200" cy="4385100"/>
            <a:chOff x="931900" y="379200"/>
            <a:chExt cx="7939200" cy="4385100"/>
          </a:xfrm>
        </p:grpSpPr>
        <p:sp>
          <p:nvSpPr>
            <p:cNvPr id="165" name="Google Shape;165;p13"/>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subTitle" idx="1"/>
          </p:nvPr>
        </p:nvSpPr>
        <p:spPr>
          <a:xfrm>
            <a:off x="1816375" y="1591475"/>
            <a:ext cx="6154200" cy="2603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70" name="Google Shape;170;p1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1" name="Google Shape;171;p1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2" name="Google Shape;172;p1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3" name="Google Shape;173;p1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4" name="Google Shape;174;p1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5" name="Google Shape;175;p1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6" name="Google Shape;176;p1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7" name="Google Shape;177;p1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8"/>
        <p:cNvGrpSpPr/>
        <p:nvPr/>
      </p:nvGrpSpPr>
      <p:grpSpPr>
        <a:xfrm>
          <a:off x="0" y="0"/>
          <a:ext cx="0" cy="0"/>
          <a:chOff x="0" y="0"/>
          <a:chExt cx="0" cy="0"/>
        </a:xfrm>
      </p:grpSpPr>
      <p:pic>
        <p:nvPicPr>
          <p:cNvPr id="179" name="Google Shape;179;p14"/>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0" name="Google Shape;180;p14"/>
          <p:cNvGrpSpPr/>
          <p:nvPr/>
        </p:nvGrpSpPr>
        <p:grpSpPr>
          <a:xfrm>
            <a:off x="931900" y="379200"/>
            <a:ext cx="7939200" cy="4385100"/>
            <a:chOff x="931900" y="379200"/>
            <a:chExt cx="7939200" cy="4385100"/>
          </a:xfrm>
        </p:grpSpPr>
        <p:sp>
          <p:nvSpPr>
            <p:cNvPr id="181" name="Google Shape;181;p14"/>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5" name="Google Shape;185;p14"/>
          <p:cNvSpPr txBox="1">
            <a:spLocks noGrp="1"/>
          </p:cNvSpPr>
          <p:nvPr>
            <p:ph type="subTitle" idx="1"/>
          </p:nvPr>
        </p:nvSpPr>
        <p:spPr>
          <a:xfrm>
            <a:off x="18145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6" name="Google Shape;186;p14"/>
          <p:cNvSpPr txBox="1">
            <a:spLocks noGrp="1"/>
          </p:cNvSpPr>
          <p:nvPr>
            <p:ph type="subTitle" idx="2"/>
          </p:nvPr>
        </p:nvSpPr>
        <p:spPr>
          <a:xfrm>
            <a:off x="18146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7" name="Google Shape;187;p14"/>
          <p:cNvSpPr txBox="1">
            <a:spLocks noGrp="1"/>
          </p:cNvSpPr>
          <p:nvPr>
            <p:ph type="subTitle" idx="3"/>
          </p:nvPr>
        </p:nvSpPr>
        <p:spPr>
          <a:xfrm>
            <a:off x="58118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8" name="Google Shape;188;p14"/>
          <p:cNvSpPr txBox="1">
            <a:spLocks noGrp="1"/>
          </p:cNvSpPr>
          <p:nvPr>
            <p:ph type="subTitle" idx="4"/>
          </p:nvPr>
        </p:nvSpPr>
        <p:spPr>
          <a:xfrm>
            <a:off x="58119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9" name="Google Shape;189;p14">
            <a:hlinkClick r:id="rId3" action="ppaction://hlinksldjump"/>
          </p:cNvPr>
          <p:cNvSpPr txBox="1">
            <a:spLocks noGrp="1"/>
          </p:cNvSpPr>
          <p:nvPr>
            <p:ph type="subTitle" idx="5"/>
          </p:nvPr>
        </p:nvSpPr>
        <p:spPr>
          <a:xfrm>
            <a:off x="18145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0" name="Google Shape;190;p14"/>
          <p:cNvSpPr txBox="1">
            <a:spLocks noGrp="1"/>
          </p:cNvSpPr>
          <p:nvPr>
            <p:ph type="subTitle" idx="6"/>
          </p:nvPr>
        </p:nvSpPr>
        <p:spPr>
          <a:xfrm>
            <a:off x="18146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1" name="Google Shape;191;p14"/>
          <p:cNvSpPr txBox="1">
            <a:spLocks noGrp="1"/>
          </p:cNvSpPr>
          <p:nvPr>
            <p:ph type="subTitle" idx="7"/>
          </p:nvPr>
        </p:nvSpPr>
        <p:spPr>
          <a:xfrm>
            <a:off x="58118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2" name="Google Shape;192;p14"/>
          <p:cNvSpPr txBox="1">
            <a:spLocks noGrp="1"/>
          </p:cNvSpPr>
          <p:nvPr>
            <p:ph type="subTitle" idx="8"/>
          </p:nvPr>
        </p:nvSpPr>
        <p:spPr>
          <a:xfrm>
            <a:off x="58119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3" name="Google Shape;193;p14">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4" name="Google Shape;194;p14">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5" name="Google Shape;195;p14">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6" name="Google Shape;196;p14">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7" name="Google Shape;197;p14">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8" name="Google Shape;198;p14">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99" name="Google Shape;199;p14">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00" name="Google Shape;200;p14">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01"/>
        <p:cNvGrpSpPr/>
        <p:nvPr/>
      </p:nvGrpSpPr>
      <p:grpSpPr>
        <a:xfrm>
          <a:off x="0" y="0"/>
          <a:ext cx="0" cy="0"/>
          <a:chOff x="0" y="0"/>
          <a:chExt cx="0" cy="0"/>
        </a:xfrm>
      </p:grpSpPr>
      <p:pic>
        <p:nvPicPr>
          <p:cNvPr id="202" name="Google Shape;202;p15"/>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03" name="Google Shape;203;p15"/>
          <p:cNvGrpSpPr/>
          <p:nvPr/>
        </p:nvGrpSpPr>
        <p:grpSpPr>
          <a:xfrm>
            <a:off x="1954088" y="379200"/>
            <a:ext cx="5894825" cy="4385100"/>
            <a:chOff x="1954088" y="379200"/>
            <a:chExt cx="5894825" cy="4385100"/>
          </a:xfrm>
        </p:grpSpPr>
        <p:sp>
          <p:nvSpPr>
            <p:cNvPr id="204" name="Google Shape;204;p15"/>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2473162" y="3385525"/>
            <a:ext cx="4856700" cy="5727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Raleway Thin"/>
              <a:buNone/>
              <a:defRPr sz="1600">
                <a:latin typeface="Raleway Thin"/>
                <a:ea typeface="Raleway Thin"/>
                <a:cs typeface="Raleway Thin"/>
                <a:sym typeface="Raleway Thin"/>
              </a:defRPr>
            </a:lvl1pPr>
            <a:lvl2pPr lvl="1" rtl="0">
              <a:spcBef>
                <a:spcPts val="0"/>
              </a:spcBef>
              <a:spcAft>
                <a:spcPts val="0"/>
              </a:spcAft>
              <a:buSzPts val="1600"/>
              <a:buNone/>
              <a:defRPr sz="1600">
                <a:latin typeface="Tajawal"/>
                <a:ea typeface="Tajawal"/>
                <a:cs typeface="Tajawal"/>
                <a:sym typeface="Tajawal"/>
              </a:defRPr>
            </a:lvl2pPr>
            <a:lvl3pPr lvl="2" rtl="0">
              <a:spcBef>
                <a:spcPts val="0"/>
              </a:spcBef>
              <a:spcAft>
                <a:spcPts val="0"/>
              </a:spcAft>
              <a:buSzPts val="1600"/>
              <a:buNone/>
              <a:defRPr sz="1600">
                <a:latin typeface="Tajawal"/>
                <a:ea typeface="Tajawal"/>
                <a:cs typeface="Tajawal"/>
                <a:sym typeface="Tajawal"/>
              </a:defRPr>
            </a:lvl3pPr>
            <a:lvl4pPr lvl="3" rtl="0">
              <a:spcBef>
                <a:spcPts val="0"/>
              </a:spcBef>
              <a:spcAft>
                <a:spcPts val="0"/>
              </a:spcAft>
              <a:buSzPts val="1600"/>
              <a:buNone/>
              <a:defRPr sz="1600">
                <a:latin typeface="Tajawal"/>
                <a:ea typeface="Tajawal"/>
                <a:cs typeface="Tajawal"/>
                <a:sym typeface="Tajawal"/>
              </a:defRPr>
            </a:lvl4pPr>
            <a:lvl5pPr lvl="4" rtl="0">
              <a:spcBef>
                <a:spcPts val="0"/>
              </a:spcBef>
              <a:spcAft>
                <a:spcPts val="0"/>
              </a:spcAft>
              <a:buSzPts val="1600"/>
              <a:buNone/>
              <a:defRPr sz="1600">
                <a:latin typeface="Tajawal"/>
                <a:ea typeface="Tajawal"/>
                <a:cs typeface="Tajawal"/>
                <a:sym typeface="Tajawal"/>
              </a:defRPr>
            </a:lvl5pPr>
            <a:lvl6pPr lvl="5" rtl="0">
              <a:spcBef>
                <a:spcPts val="0"/>
              </a:spcBef>
              <a:spcAft>
                <a:spcPts val="0"/>
              </a:spcAft>
              <a:buSzPts val="1600"/>
              <a:buNone/>
              <a:defRPr sz="1600">
                <a:latin typeface="Tajawal"/>
                <a:ea typeface="Tajawal"/>
                <a:cs typeface="Tajawal"/>
                <a:sym typeface="Tajawal"/>
              </a:defRPr>
            </a:lvl6pPr>
            <a:lvl7pPr lvl="6" rtl="0">
              <a:spcBef>
                <a:spcPts val="0"/>
              </a:spcBef>
              <a:spcAft>
                <a:spcPts val="0"/>
              </a:spcAft>
              <a:buSzPts val="1600"/>
              <a:buNone/>
              <a:defRPr sz="1600">
                <a:latin typeface="Tajawal"/>
                <a:ea typeface="Tajawal"/>
                <a:cs typeface="Tajawal"/>
                <a:sym typeface="Tajawal"/>
              </a:defRPr>
            </a:lvl7pPr>
            <a:lvl8pPr lvl="7" rtl="0">
              <a:spcBef>
                <a:spcPts val="0"/>
              </a:spcBef>
              <a:spcAft>
                <a:spcPts val="0"/>
              </a:spcAft>
              <a:buSzPts val="1600"/>
              <a:buNone/>
              <a:defRPr sz="1600">
                <a:latin typeface="Tajawal"/>
                <a:ea typeface="Tajawal"/>
                <a:cs typeface="Tajawal"/>
                <a:sym typeface="Tajawal"/>
              </a:defRPr>
            </a:lvl8pPr>
            <a:lvl9pPr lvl="8" rtl="0">
              <a:spcBef>
                <a:spcPts val="0"/>
              </a:spcBef>
              <a:spcAft>
                <a:spcPts val="0"/>
              </a:spcAft>
              <a:buSzPts val="1600"/>
              <a:buNone/>
              <a:defRPr sz="1600">
                <a:latin typeface="Tajawal"/>
                <a:ea typeface="Tajawal"/>
                <a:cs typeface="Tajawal"/>
                <a:sym typeface="Tajawal"/>
              </a:defRPr>
            </a:lvl9pPr>
          </a:lstStyle>
          <a:p>
            <a:endParaRPr/>
          </a:p>
        </p:txBody>
      </p:sp>
      <p:sp>
        <p:nvSpPr>
          <p:cNvPr id="208" name="Google Shape;208;p15"/>
          <p:cNvSpPr txBox="1">
            <a:spLocks noGrp="1"/>
          </p:cNvSpPr>
          <p:nvPr>
            <p:ph type="title" idx="2"/>
          </p:nvPr>
        </p:nvSpPr>
        <p:spPr>
          <a:xfrm>
            <a:off x="2473174" y="2088475"/>
            <a:ext cx="4856700" cy="12945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Tajawal"/>
              <a:buNone/>
              <a:defRPr sz="23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1600">
                <a:latin typeface="Tajawal"/>
                <a:ea typeface="Tajawal"/>
                <a:cs typeface="Tajawal"/>
                <a:sym typeface="Tajawal"/>
              </a:defRPr>
            </a:lvl2pPr>
            <a:lvl3pPr lvl="2" rtl="0">
              <a:spcBef>
                <a:spcPts val="0"/>
              </a:spcBef>
              <a:spcAft>
                <a:spcPts val="0"/>
              </a:spcAft>
              <a:buSzPts val="1600"/>
              <a:buFont typeface="Tajawal"/>
              <a:buNone/>
              <a:defRPr sz="1600">
                <a:latin typeface="Tajawal"/>
                <a:ea typeface="Tajawal"/>
                <a:cs typeface="Tajawal"/>
                <a:sym typeface="Tajawal"/>
              </a:defRPr>
            </a:lvl3pPr>
            <a:lvl4pPr lvl="3" rtl="0">
              <a:spcBef>
                <a:spcPts val="0"/>
              </a:spcBef>
              <a:spcAft>
                <a:spcPts val="0"/>
              </a:spcAft>
              <a:buSzPts val="1600"/>
              <a:buFont typeface="Tajawal"/>
              <a:buNone/>
              <a:defRPr sz="1600">
                <a:latin typeface="Tajawal"/>
                <a:ea typeface="Tajawal"/>
                <a:cs typeface="Tajawal"/>
                <a:sym typeface="Tajawal"/>
              </a:defRPr>
            </a:lvl4pPr>
            <a:lvl5pPr lvl="4" rtl="0">
              <a:spcBef>
                <a:spcPts val="0"/>
              </a:spcBef>
              <a:spcAft>
                <a:spcPts val="0"/>
              </a:spcAft>
              <a:buSzPts val="1600"/>
              <a:buFont typeface="Tajawal"/>
              <a:buNone/>
              <a:defRPr sz="1600">
                <a:latin typeface="Tajawal"/>
                <a:ea typeface="Tajawal"/>
                <a:cs typeface="Tajawal"/>
                <a:sym typeface="Tajawal"/>
              </a:defRPr>
            </a:lvl5pPr>
            <a:lvl6pPr lvl="5" rtl="0">
              <a:spcBef>
                <a:spcPts val="0"/>
              </a:spcBef>
              <a:spcAft>
                <a:spcPts val="0"/>
              </a:spcAft>
              <a:buSzPts val="1600"/>
              <a:buFont typeface="Tajawal"/>
              <a:buNone/>
              <a:defRPr sz="1600">
                <a:latin typeface="Tajawal"/>
                <a:ea typeface="Tajawal"/>
                <a:cs typeface="Tajawal"/>
                <a:sym typeface="Tajawal"/>
              </a:defRPr>
            </a:lvl6pPr>
            <a:lvl7pPr lvl="6" rtl="0">
              <a:spcBef>
                <a:spcPts val="0"/>
              </a:spcBef>
              <a:spcAft>
                <a:spcPts val="0"/>
              </a:spcAft>
              <a:buSzPts val="1600"/>
              <a:buFont typeface="Tajawal"/>
              <a:buNone/>
              <a:defRPr sz="1600">
                <a:latin typeface="Tajawal"/>
                <a:ea typeface="Tajawal"/>
                <a:cs typeface="Tajawal"/>
                <a:sym typeface="Tajawal"/>
              </a:defRPr>
            </a:lvl7pPr>
            <a:lvl8pPr lvl="7" rtl="0">
              <a:spcBef>
                <a:spcPts val="0"/>
              </a:spcBef>
              <a:spcAft>
                <a:spcPts val="0"/>
              </a:spcAft>
              <a:buSzPts val="1600"/>
              <a:buFont typeface="Tajawal"/>
              <a:buNone/>
              <a:defRPr sz="1600">
                <a:latin typeface="Tajawal"/>
                <a:ea typeface="Tajawal"/>
                <a:cs typeface="Tajawal"/>
                <a:sym typeface="Tajawal"/>
              </a:defRPr>
            </a:lvl8pPr>
            <a:lvl9pPr lvl="8" rtl="0">
              <a:spcBef>
                <a:spcPts val="0"/>
              </a:spcBef>
              <a:spcAft>
                <a:spcPts val="0"/>
              </a:spcAft>
              <a:buSzPts val="1600"/>
              <a:buFont typeface="Tajawal"/>
              <a:buNone/>
              <a:defRPr sz="1600">
                <a:latin typeface="Tajawal"/>
                <a:ea typeface="Tajawal"/>
                <a:cs typeface="Tajawal"/>
                <a:sym typeface="Tajawal"/>
              </a:defRPr>
            </a:lvl9pPr>
          </a:lstStyle>
          <a:p>
            <a:endParaRPr/>
          </a:p>
        </p:txBody>
      </p:sp>
      <p:sp>
        <p:nvSpPr>
          <p:cNvPr id="209" name="Google Shape;209;p15">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0" name="Google Shape;210;p15">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1" name="Google Shape;211;p15">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2" name="Google Shape;212;p15">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3" name="Google Shape;213;p15">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4" name="Google Shape;214;p15">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5" name="Google Shape;215;p15">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6" name="Google Shape;216;p15">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87"/>
        <p:cNvGrpSpPr/>
        <p:nvPr/>
      </p:nvGrpSpPr>
      <p:grpSpPr>
        <a:xfrm>
          <a:off x="0" y="0"/>
          <a:ext cx="0" cy="0"/>
          <a:chOff x="0" y="0"/>
          <a:chExt cx="0" cy="0"/>
        </a:xfrm>
      </p:grpSpPr>
      <p:pic>
        <p:nvPicPr>
          <p:cNvPr id="288" name="Google Shape;288;p1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89" name="Google Shape;289;p19"/>
          <p:cNvGrpSpPr/>
          <p:nvPr/>
        </p:nvGrpSpPr>
        <p:grpSpPr>
          <a:xfrm>
            <a:off x="931900" y="379200"/>
            <a:ext cx="7939200" cy="4385100"/>
            <a:chOff x="931900" y="379200"/>
            <a:chExt cx="7939200" cy="4385100"/>
          </a:xfrm>
        </p:grpSpPr>
        <p:sp>
          <p:nvSpPr>
            <p:cNvPr id="290" name="Google Shape;290;p19"/>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4" name="Google Shape;294;p19"/>
          <p:cNvSpPr txBox="1">
            <a:spLocks noGrp="1"/>
          </p:cNvSpPr>
          <p:nvPr>
            <p:ph type="subTitle" idx="1"/>
          </p:nvPr>
        </p:nvSpPr>
        <p:spPr>
          <a:xfrm flipH="1">
            <a:off x="1988400" y="2224225"/>
            <a:ext cx="2583600" cy="1442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5" name="Google Shape;295;p1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6" name="Google Shape;296;p1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7" name="Google Shape;297;p1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8" name="Google Shape;298;p1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9" name="Google Shape;299;p19">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00" name="Google Shape;300;p1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1" name="Google Shape;301;p1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2" name="Google Shape;302;p19">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14050" y="393425"/>
            <a:ext cx="69159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Raleway Thin"/>
              <a:buNone/>
              <a:defRPr sz="30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Tajawal"/>
              <a:buChar char="●"/>
              <a:defRPr sz="1600">
                <a:solidFill>
                  <a:schemeClr val="dk2"/>
                </a:solidFill>
                <a:latin typeface="Tajawal"/>
                <a:ea typeface="Tajawal"/>
                <a:cs typeface="Tajawal"/>
                <a:sym typeface="Tajawal"/>
              </a:defRPr>
            </a:lvl1pPr>
            <a:lvl2pPr marL="914400" lvl="1"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2pPr>
            <a:lvl3pPr marL="1371600" lvl="2"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3pPr>
            <a:lvl4pPr marL="1828800" lvl="3"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4pPr>
            <a:lvl5pPr marL="2286000" lvl="4"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5pPr>
            <a:lvl6pPr marL="2743200" lvl="5"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6pPr>
            <a:lvl7pPr marL="3200400" lvl="6"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7pPr>
            <a:lvl8pPr marL="3657600" lvl="7"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8pPr>
            <a:lvl9pPr marL="4114800" lvl="8" indent="-330200">
              <a:lnSpc>
                <a:spcPct val="115000"/>
              </a:lnSpc>
              <a:spcBef>
                <a:spcPts val="1600"/>
              </a:spcBef>
              <a:spcAft>
                <a:spcPts val="1600"/>
              </a:spcAft>
              <a:buClr>
                <a:schemeClr val="dk2"/>
              </a:buClr>
              <a:buSzPts val="1600"/>
              <a:buFont typeface="Tajawal"/>
              <a:buChar char="■"/>
              <a:defRPr sz="1600">
                <a:solidFill>
                  <a:schemeClr val="dk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0" r:id="rId7"/>
    <p:sldLayoutId id="2147483661" r:id="rId8"/>
    <p:sldLayoutId id="2147483665" r:id="rId9"/>
    <p:sldLayoutId id="2147483667" r:id="rId10"/>
    <p:sldLayoutId id="214748366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1.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2.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3.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4.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5.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6.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7.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8.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9.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0.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2.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3.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4.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5.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6.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7.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8.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29.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0.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1.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2.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3.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4.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5.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6.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7.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8.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39.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40.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6.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41.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2.xml"/><Relationship Id="rId7" Type="http://schemas.openxmlformats.org/officeDocument/2006/relationships/image" Target="../media/image5.png"/><Relationship Id="rId12" Type="http://schemas.openxmlformats.org/officeDocument/2006/relationships/slide" Target="slide12.xm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slide" Target="slide41.xml"/><Relationship Id="rId11" Type="http://schemas.openxmlformats.org/officeDocument/2006/relationships/slide" Target="slide5.xml"/><Relationship Id="rId5" Type="http://schemas.openxmlformats.org/officeDocument/2006/relationships/image" Target="../media/image4.png"/><Relationship Id="rId10" Type="http://schemas.openxmlformats.org/officeDocument/2006/relationships/slide" Target="slide3.xml"/><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7.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8.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9.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image" Target="../media/image10.png"/><Relationship Id="rId3" Type="http://schemas.openxmlformats.org/officeDocument/2006/relationships/slide" Target="slide42.xml"/><Relationship Id="rId7" Type="http://schemas.openxmlformats.org/officeDocument/2006/relationships/image" Target="../media/image4.png"/><Relationship Id="rId12" Type="http://schemas.openxmlformats.org/officeDocument/2006/relationships/slide" Target="slide1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5.xml"/><Relationship Id="rId5" Type="http://schemas.openxmlformats.org/officeDocument/2006/relationships/slide" Target="slide2.xml"/><Relationship Id="rId10" Type="http://schemas.openxmlformats.org/officeDocument/2006/relationships/slide" Target="slide3.xml"/><Relationship Id="rId4" Type="http://schemas.openxmlformats.org/officeDocument/2006/relationships/image" Target="../media/image2.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5"/>
          <p:cNvPicPr preferRelativeResize="0"/>
          <p:nvPr/>
        </p:nvPicPr>
        <p:blipFill rotWithShape="1">
          <a:blip r:embed="rId3">
            <a:alphaModFix/>
          </a:blip>
          <a:srcRect t="465" b="465"/>
          <a:stretch/>
        </p:blipFill>
        <p:spPr>
          <a:xfrm>
            <a:off x="7599675" y="656275"/>
            <a:ext cx="230150" cy="224350"/>
          </a:xfrm>
          <a:prstGeom prst="rect">
            <a:avLst/>
          </a:prstGeom>
          <a:noFill/>
          <a:ln>
            <a:noFill/>
          </a:ln>
        </p:spPr>
      </p:pic>
      <p:sp>
        <p:nvSpPr>
          <p:cNvPr id="348" name="Google Shape;348;p25"/>
          <p:cNvSpPr txBox="1">
            <a:spLocks noGrp="1"/>
          </p:cNvSpPr>
          <p:nvPr>
            <p:ph type="ctrTitle"/>
          </p:nvPr>
        </p:nvSpPr>
        <p:spPr>
          <a:xfrm>
            <a:off x="1649106" y="1225500"/>
            <a:ext cx="5845800" cy="205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700" dirty="0"/>
              <a:t>PRESENTATION PROJET C#</a:t>
            </a:r>
            <a:endParaRPr sz="5700" dirty="0">
              <a:latin typeface="Raleway Thin"/>
              <a:ea typeface="Raleway Thin"/>
              <a:cs typeface="Raleway Thin"/>
              <a:sym typeface="Raleway Thin"/>
            </a:endParaRPr>
          </a:p>
        </p:txBody>
      </p:sp>
      <p:sp>
        <p:nvSpPr>
          <p:cNvPr id="350" name="Google Shape;350;p25">
            <a:hlinkClick r:id="rId4" action="ppaction://hlinksldjump"/>
          </p:cNvPr>
          <p:cNvSpPr/>
          <p:nvPr/>
        </p:nvSpPr>
        <p:spPr>
          <a:xfrm>
            <a:off x="5560497" y="3689550"/>
            <a:ext cx="1739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Raleway"/>
                <a:ea typeface="Raleway"/>
                <a:cs typeface="Raleway"/>
                <a:sym typeface="Raleway"/>
              </a:rPr>
              <a:t>ENTER</a:t>
            </a:r>
            <a:endParaRPr b="1">
              <a:solidFill>
                <a:schemeClr val="dk1"/>
              </a:solidFill>
              <a:latin typeface="Raleway"/>
              <a:ea typeface="Raleway"/>
              <a:cs typeface="Raleway"/>
              <a:sym typeface="Raleway"/>
            </a:endParaRPr>
          </a:p>
        </p:txBody>
      </p:sp>
      <p:grpSp>
        <p:nvGrpSpPr>
          <p:cNvPr id="8" name="Google Shape;612;p34">
            <a:extLst>
              <a:ext uri="{FF2B5EF4-FFF2-40B4-BE49-F238E27FC236}">
                <a16:creationId xmlns:a16="http://schemas.microsoft.com/office/drawing/2014/main" id="{DD4D2DED-E98F-4CF5-9BEA-61B69D8E745F}"/>
              </a:ext>
            </a:extLst>
          </p:cNvPr>
          <p:cNvGrpSpPr/>
          <p:nvPr/>
        </p:nvGrpSpPr>
        <p:grpSpPr>
          <a:xfrm>
            <a:off x="597308" y="3532676"/>
            <a:ext cx="3157985" cy="1227548"/>
            <a:chOff x="2418350" y="3251300"/>
            <a:chExt cx="4950300" cy="1725900"/>
          </a:xfrm>
        </p:grpSpPr>
        <p:sp>
          <p:nvSpPr>
            <p:cNvPr id="9" name="Google Shape;613;p34">
              <a:extLst>
                <a:ext uri="{FF2B5EF4-FFF2-40B4-BE49-F238E27FC236}">
                  <a16:creationId xmlns:a16="http://schemas.microsoft.com/office/drawing/2014/main" id="{4B4ABBAC-17A1-4EE8-9F20-857CF660E3A5}"/>
                </a:ext>
              </a:extLst>
            </p:cNvPr>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4;p34">
              <a:extLst>
                <a:ext uri="{FF2B5EF4-FFF2-40B4-BE49-F238E27FC236}">
                  <a16:creationId xmlns:a16="http://schemas.microsoft.com/office/drawing/2014/main" id="{0FDDB6C2-E199-423D-8555-0F24E971444B}"/>
                </a:ext>
              </a:extLst>
            </p:cNvPr>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5;p34">
              <a:extLst>
                <a:ext uri="{FF2B5EF4-FFF2-40B4-BE49-F238E27FC236}">
                  <a16:creationId xmlns:a16="http://schemas.microsoft.com/office/drawing/2014/main" id="{CF8E6AAB-EFF3-4B82-8F9D-09F0E178BE83}"/>
                </a:ext>
              </a:extLst>
            </p:cNvPr>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16;p34">
            <a:extLst>
              <a:ext uri="{FF2B5EF4-FFF2-40B4-BE49-F238E27FC236}">
                <a16:creationId xmlns:a16="http://schemas.microsoft.com/office/drawing/2014/main" id="{36AAE408-A64F-41F6-A88D-BDFBBC3BB1A2}"/>
              </a:ext>
            </a:extLst>
          </p:cNvPr>
          <p:cNvSpPr txBox="1">
            <a:spLocks noGrp="1"/>
          </p:cNvSpPr>
          <p:nvPr>
            <p:ph type="subTitle" idx="1"/>
          </p:nvPr>
        </p:nvSpPr>
        <p:spPr>
          <a:xfrm>
            <a:off x="434800" y="3960091"/>
            <a:ext cx="3483000" cy="70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200" dirty="0"/>
              <a:t>Guizani Mohamed Aziz</a:t>
            </a:r>
            <a:br>
              <a:rPr lang="en" sz="1200" dirty="0"/>
            </a:br>
            <a:r>
              <a:rPr lang="en" sz="1200" dirty="0"/>
              <a:t>Chaibi Hager</a:t>
            </a:r>
            <a:br>
              <a:rPr lang="en" sz="1200" dirty="0"/>
            </a:br>
            <a:r>
              <a:rPr lang="en" sz="1200" dirty="0"/>
              <a:t>Shili Yasmine</a:t>
            </a:r>
            <a:br>
              <a:rPr lang="en" sz="1200" dirty="0"/>
            </a:br>
            <a:r>
              <a:rPr lang="en" sz="1200" dirty="0"/>
              <a:t>Bahraoui Abir</a:t>
            </a:r>
            <a:endParaRPr sz="1200" dirty="0"/>
          </a:p>
        </p:txBody>
      </p:sp>
      <p:sp>
        <p:nvSpPr>
          <p:cNvPr id="13" name="Google Shape;616;p34">
            <a:extLst>
              <a:ext uri="{FF2B5EF4-FFF2-40B4-BE49-F238E27FC236}">
                <a16:creationId xmlns:a16="http://schemas.microsoft.com/office/drawing/2014/main" id="{3E4664E7-452E-4549-81CC-12DE9A0ED950}"/>
              </a:ext>
            </a:extLst>
          </p:cNvPr>
          <p:cNvSpPr txBox="1">
            <a:spLocks/>
          </p:cNvSpPr>
          <p:nvPr/>
        </p:nvSpPr>
        <p:spPr>
          <a:xfrm>
            <a:off x="235974" y="3481699"/>
            <a:ext cx="2140896" cy="46535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Tajawal"/>
              <a:buNone/>
              <a:defRPr sz="2100"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9pPr>
          </a:lstStyle>
          <a:p>
            <a:pPr marL="0" indent="0"/>
            <a:r>
              <a:rPr lang="en-US" sz="2000" dirty="0" err="1"/>
              <a:t>Réalisé</a:t>
            </a:r>
            <a:r>
              <a:rPr lang="en-US" sz="2000" dirty="0"/>
              <a:t> par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9BEACDFC-A9B8-4DA8-A640-E84B2E6EB5DA}"/>
              </a:ext>
            </a:extLst>
          </p:cNvPr>
          <p:cNvPicPr>
            <a:picLocks noChangeAspect="1"/>
          </p:cNvPicPr>
          <p:nvPr/>
        </p:nvPicPr>
        <p:blipFill rotWithShape="1">
          <a:blip r:embed="rId13"/>
          <a:srcRect t="9430" r="25480" b="27580"/>
          <a:stretch/>
        </p:blipFill>
        <p:spPr>
          <a:xfrm>
            <a:off x="1369680" y="1181549"/>
            <a:ext cx="6814159" cy="3239899"/>
          </a:xfrm>
          <a:prstGeom prst="rect">
            <a:avLst/>
          </a:prstGeom>
        </p:spPr>
      </p:pic>
    </p:spTree>
    <p:extLst>
      <p:ext uri="{BB962C8B-B14F-4D97-AF65-F5344CB8AC3E}">
        <p14:creationId xmlns:p14="http://schemas.microsoft.com/office/powerpoint/2010/main" val="15529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0A999997-B6D4-4EED-AE71-4E1FB43E3FD2}"/>
              </a:ext>
            </a:extLst>
          </p:cNvPr>
          <p:cNvPicPr>
            <a:picLocks noChangeAspect="1"/>
          </p:cNvPicPr>
          <p:nvPr/>
        </p:nvPicPr>
        <p:blipFill rotWithShape="1">
          <a:blip r:embed="rId13"/>
          <a:srcRect t="9430" r="25342" b="22972"/>
          <a:stretch/>
        </p:blipFill>
        <p:spPr>
          <a:xfrm>
            <a:off x="1372609" y="1181549"/>
            <a:ext cx="6826685" cy="3476926"/>
          </a:xfrm>
          <a:prstGeom prst="rect">
            <a:avLst/>
          </a:prstGeom>
        </p:spPr>
      </p:pic>
    </p:spTree>
    <p:extLst>
      <p:ext uri="{BB962C8B-B14F-4D97-AF65-F5344CB8AC3E}">
        <p14:creationId xmlns:p14="http://schemas.microsoft.com/office/powerpoint/2010/main" val="52600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8"/>
          <p:cNvSpPr txBox="1">
            <a:spLocks noGrp="1"/>
          </p:cNvSpPr>
          <p:nvPr>
            <p:ph type="title"/>
          </p:nvPr>
        </p:nvSpPr>
        <p:spPr>
          <a:xfrm>
            <a:off x="1693305" y="2357563"/>
            <a:ext cx="6416340"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dirty="0"/>
              <a:t>IMPLEMENTATION DES INTERFACES</a:t>
            </a:r>
            <a:endParaRPr sz="2800" dirty="0"/>
          </a:p>
        </p:txBody>
      </p:sp>
      <p:grpSp>
        <p:nvGrpSpPr>
          <p:cNvPr id="689" name="Google Shape;689;p38"/>
          <p:cNvGrpSpPr/>
          <p:nvPr/>
        </p:nvGrpSpPr>
        <p:grpSpPr>
          <a:xfrm>
            <a:off x="2418350" y="3251300"/>
            <a:ext cx="4950300" cy="1725900"/>
            <a:chOff x="2418350" y="3251300"/>
            <a:chExt cx="4950300" cy="1725900"/>
          </a:xfrm>
        </p:grpSpPr>
        <p:sp>
          <p:nvSpPr>
            <p:cNvPr id="690" name="Google Shape;690;p38"/>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38"/>
          <p:cNvSpPr txBox="1">
            <a:spLocks noGrp="1"/>
          </p:cNvSpPr>
          <p:nvPr>
            <p:ph type="subTitle" idx="1"/>
          </p:nvPr>
        </p:nvSpPr>
        <p:spPr>
          <a:xfrm>
            <a:off x="2956598" y="3992000"/>
            <a:ext cx="3889754" cy="7014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dirty="0"/>
              <a:t>L’implémentation des différentes fonctions de l’application</a:t>
            </a:r>
            <a:endParaRPr dirty="0"/>
          </a:p>
        </p:txBody>
      </p:sp>
      <p:sp>
        <p:nvSpPr>
          <p:cNvPr id="694" name="Google Shape;694;p38"/>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pic>
        <p:nvPicPr>
          <p:cNvPr id="695" name="Google Shape;695;p38">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696" name="Google Shape;696;p3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97" name="Google Shape;697;p3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98" name="Google Shape;698;p3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99" name="Google Shape;699;p38">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700" name="Google Shape;700;p38">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701" name="Google Shape;701;p38">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02" name="Google Shape;702;p38">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03" name="Google Shape;703;p38">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04" name="Google Shape;704;p38">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409603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5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LOGIN</a:t>
            </a:r>
            <a:endParaRPr dirty="0"/>
          </a:p>
        </p:txBody>
      </p:sp>
      <p:sp>
        <p:nvSpPr>
          <p:cNvPr id="1353" name="Google Shape;1353;p51"/>
          <p:cNvSpPr txBox="1">
            <a:spLocks noGrp="1"/>
          </p:cNvSpPr>
          <p:nvPr>
            <p:ph type="subTitle" idx="1"/>
          </p:nvPr>
        </p:nvSpPr>
        <p:spPr>
          <a:xfrm flipH="1">
            <a:off x="5166924" y="2223382"/>
            <a:ext cx="3387140" cy="1808663"/>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dirty="0"/>
              <a:t>Selon le rôle choisi, l’utilisateur saisi son username et son mot de passe pour accéder aux interfaces associée. </a:t>
            </a:r>
            <a:r>
              <a:rPr lang="fr-FR" dirty="0"/>
              <a:t>S</a:t>
            </a:r>
            <a:r>
              <a:rPr lang="en" dirty="0"/>
              <a:t>i l’utilisateur est un client, il poursuit dans l’application comme un Visitor.</a:t>
            </a:r>
            <a:endParaRPr dirty="0"/>
          </a:p>
        </p:txBody>
      </p:sp>
      <p:grpSp>
        <p:nvGrpSpPr>
          <p:cNvPr id="1354" name="Google Shape;1354;p51"/>
          <p:cNvGrpSpPr/>
          <p:nvPr/>
        </p:nvGrpSpPr>
        <p:grpSpPr>
          <a:xfrm>
            <a:off x="1917200" y="1197254"/>
            <a:ext cx="2800493" cy="3637820"/>
            <a:chOff x="1771499" y="1213260"/>
            <a:chExt cx="2800493" cy="3637820"/>
          </a:xfrm>
        </p:grpSpPr>
        <p:sp>
          <p:nvSpPr>
            <p:cNvPr id="1355" name="Google Shape;1355;p51"/>
            <p:cNvSpPr/>
            <p:nvPr/>
          </p:nvSpPr>
          <p:spPr>
            <a:xfrm>
              <a:off x="1771874" y="1736137"/>
              <a:ext cx="2800118" cy="3114942"/>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51"/>
            <p:cNvSpPr/>
            <p:nvPr/>
          </p:nvSpPr>
          <p:spPr>
            <a:xfrm>
              <a:off x="1771499" y="1213262"/>
              <a:ext cx="2800118"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1"/>
            <p:cNvSpPr/>
            <p:nvPr/>
          </p:nvSpPr>
          <p:spPr>
            <a:xfrm>
              <a:off x="4012899" y="1213260"/>
              <a:ext cx="558582"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3" name="Google Shape;1363;p5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64" name="Google Shape;1364;p5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65" name="Google Shape;1365;p5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66" name="Google Shape;1366;p5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67" name="Google Shape;1367;p5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1368" name="Google Shape;1368;p51">
            <a:hlinkClick r:id="rId3" action="ppaction://hlinksldjump"/>
          </p:cNvPr>
          <p:cNvPicPr preferRelativeResize="0"/>
          <p:nvPr/>
        </p:nvPicPr>
        <p:blipFill rotWithShape="1">
          <a:blip r:embed="rId4">
            <a:alphaModFix/>
          </a:blip>
          <a:srcRect t="465" b="475"/>
          <a:stretch/>
        </p:blipFill>
        <p:spPr>
          <a:xfrm>
            <a:off x="4292650" y="1345262"/>
            <a:ext cx="265550" cy="258850"/>
          </a:xfrm>
          <a:prstGeom prst="rect">
            <a:avLst/>
          </a:prstGeom>
          <a:noFill/>
          <a:ln>
            <a:noFill/>
          </a:ln>
        </p:spPr>
      </p:pic>
      <p:sp>
        <p:nvSpPr>
          <p:cNvPr id="1369" name="Google Shape;1369;p5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70" name="Google Shape;1370;p5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71" name="Google Shape;1371;p5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72" name="Google Shape;1372;p5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360" name="Google Shape;1360;p51"/>
          <p:cNvSpPr/>
          <p:nvPr/>
        </p:nvSpPr>
        <p:spPr>
          <a:xfrm flipH="1">
            <a:off x="2297869" y="1799385"/>
            <a:ext cx="2038780" cy="295069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5965D99C-EE57-45F9-BE0F-9A5BB6EA8760}"/>
              </a:ext>
            </a:extLst>
          </p:cNvPr>
          <p:cNvPicPr>
            <a:picLocks noChangeAspect="1"/>
          </p:cNvPicPr>
          <p:nvPr/>
        </p:nvPicPr>
        <p:blipFill rotWithShape="1">
          <a:blip r:embed="rId13"/>
          <a:srcRect l="40330" t="22973" r="39435" b="29749"/>
          <a:stretch/>
        </p:blipFill>
        <p:spPr>
          <a:xfrm>
            <a:off x="2356629" y="1942983"/>
            <a:ext cx="1921260" cy="2602141"/>
          </a:xfrm>
          <a:prstGeom prst="rect">
            <a:avLst/>
          </a:prstGeom>
        </p:spPr>
      </p:pic>
    </p:spTree>
    <p:extLst>
      <p:ext uri="{BB962C8B-B14F-4D97-AF65-F5344CB8AC3E}">
        <p14:creationId xmlns:p14="http://schemas.microsoft.com/office/powerpoint/2010/main" val="252449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71619B4E-D687-4969-BE7A-C071D08854B1}"/>
              </a:ext>
            </a:extLst>
          </p:cNvPr>
          <p:cNvPicPr>
            <a:picLocks noChangeAspect="1"/>
          </p:cNvPicPr>
          <p:nvPr/>
        </p:nvPicPr>
        <p:blipFill rotWithShape="1">
          <a:blip r:embed="rId13"/>
          <a:srcRect l="24033" t="10700" r="19274" b="23871"/>
          <a:stretch/>
        </p:blipFill>
        <p:spPr>
          <a:xfrm>
            <a:off x="2138518" y="1181549"/>
            <a:ext cx="5184058" cy="3365347"/>
          </a:xfrm>
          <a:prstGeom prst="rect">
            <a:avLst/>
          </a:prstGeom>
        </p:spPr>
      </p:pic>
      <p:sp>
        <p:nvSpPr>
          <p:cNvPr id="13" name="Google Shape;1352;p51">
            <a:extLst>
              <a:ext uri="{FF2B5EF4-FFF2-40B4-BE49-F238E27FC236}">
                <a16:creationId xmlns:a16="http://schemas.microsoft.com/office/drawing/2014/main" id="{B55E904B-DCFE-4E1B-9C45-B01C71522C5D}"/>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Contrôle coordonnées Caissier</a:t>
            </a:r>
            <a:endParaRPr dirty="0"/>
          </a:p>
        </p:txBody>
      </p:sp>
    </p:spTree>
    <p:extLst>
      <p:ext uri="{BB962C8B-B14F-4D97-AF65-F5344CB8AC3E}">
        <p14:creationId xmlns:p14="http://schemas.microsoft.com/office/powerpoint/2010/main" val="1089951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3" name="Google Shape;1352;p51">
            <a:extLst>
              <a:ext uri="{FF2B5EF4-FFF2-40B4-BE49-F238E27FC236}">
                <a16:creationId xmlns:a16="http://schemas.microsoft.com/office/drawing/2014/main" id="{B55E904B-DCFE-4E1B-9C45-B01C71522C5D}"/>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Contrôle coordonnées Admin</a:t>
            </a:r>
            <a:endParaRPr dirty="0"/>
          </a:p>
        </p:txBody>
      </p:sp>
      <p:pic>
        <p:nvPicPr>
          <p:cNvPr id="4" name="Image 3">
            <a:extLst>
              <a:ext uri="{FF2B5EF4-FFF2-40B4-BE49-F238E27FC236}">
                <a16:creationId xmlns:a16="http://schemas.microsoft.com/office/drawing/2014/main" id="{833FB103-1914-4B87-A50E-9393844E35B9}"/>
              </a:ext>
            </a:extLst>
          </p:cNvPr>
          <p:cNvPicPr>
            <a:picLocks noChangeAspect="1"/>
          </p:cNvPicPr>
          <p:nvPr/>
        </p:nvPicPr>
        <p:blipFill rotWithShape="1">
          <a:blip r:embed="rId13"/>
          <a:srcRect l="23387" t="10739" r="23387" b="36789"/>
          <a:stretch/>
        </p:blipFill>
        <p:spPr>
          <a:xfrm>
            <a:off x="2123770" y="1181549"/>
            <a:ext cx="5347234" cy="2965231"/>
          </a:xfrm>
          <a:prstGeom prst="rect">
            <a:avLst/>
          </a:prstGeom>
        </p:spPr>
      </p:pic>
    </p:spTree>
    <p:extLst>
      <p:ext uri="{BB962C8B-B14F-4D97-AF65-F5344CB8AC3E}">
        <p14:creationId xmlns:p14="http://schemas.microsoft.com/office/powerpoint/2010/main" val="341136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50"/>
          <p:cNvGrpSpPr/>
          <p:nvPr/>
        </p:nvGrpSpPr>
        <p:grpSpPr>
          <a:xfrm>
            <a:off x="4834288" y="1489523"/>
            <a:ext cx="4357031" cy="3418095"/>
            <a:chOff x="4404663" y="1489523"/>
            <a:chExt cx="4357031" cy="3418095"/>
          </a:xfrm>
        </p:grpSpPr>
        <p:sp>
          <p:nvSpPr>
            <p:cNvPr id="1326" name="Google Shape;1326;p50"/>
            <p:cNvSpPr/>
            <p:nvPr/>
          </p:nvSpPr>
          <p:spPr>
            <a:xfrm>
              <a:off x="4404963" y="2012400"/>
              <a:ext cx="4356731" cy="289521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50"/>
            <p:cNvSpPr/>
            <p:nvPr/>
          </p:nvSpPr>
          <p:spPr>
            <a:xfrm>
              <a:off x="4404663" y="1489525"/>
              <a:ext cx="4356731"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8202674" y="1489523"/>
              <a:ext cx="558582"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5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SELLER</a:t>
            </a:r>
            <a:endParaRPr dirty="0"/>
          </a:p>
        </p:txBody>
      </p:sp>
      <p:sp>
        <p:nvSpPr>
          <p:cNvPr id="1330" name="Google Shape;1330;p50"/>
          <p:cNvSpPr txBox="1">
            <a:spLocks noGrp="1"/>
          </p:cNvSpPr>
          <p:nvPr>
            <p:ph type="subTitle" idx="1"/>
          </p:nvPr>
        </p:nvSpPr>
        <p:spPr>
          <a:xfrm flipH="1">
            <a:off x="1263425" y="2226163"/>
            <a:ext cx="3308574" cy="14421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dirty="0"/>
              <a:t>Dans cette interface, le caissier a la possibilité d’ajouter un jouet en indiquant son nom, son prix et la quantité. Il peut aussi consulter la facture des jouets qu’il selectionne,</a:t>
            </a:r>
            <a:endParaRPr dirty="0"/>
          </a:p>
        </p:txBody>
      </p:sp>
      <p:grpSp>
        <p:nvGrpSpPr>
          <p:cNvPr id="1331" name="Google Shape;1331;p50"/>
          <p:cNvGrpSpPr/>
          <p:nvPr/>
        </p:nvGrpSpPr>
        <p:grpSpPr>
          <a:xfrm>
            <a:off x="5024786" y="2345873"/>
            <a:ext cx="3993814" cy="2247277"/>
            <a:chOff x="720010" y="1419647"/>
            <a:chExt cx="4021500" cy="2544300"/>
          </a:xfrm>
        </p:grpSpPr>
        <p:sp>
          <p:nvSpPr>
            <p:cNvPr id="1332" name="Google Shape;1332;p50"/>
            <p:cNvSpPr/>
            <p:nvPr/>
          </p:nvSpPr>
          <p:spPr>
            <a:xfrm>
              <a:off x="720010" y="1419647"/>
              <a:ext cx="4021500" cy="2544300"/>
            </a:xfrm>
            <a:prstGeom prst="roundRect">
              <a:avLst>
                <a:gd name="adj" fmla="val 3857"/>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50"/>
            <p:cNvSpPr/>
            <p:nvPr/>
          </p:nvSpPr>
          <p:spPr>
            <a:xfrm>
              <a:off x="747353" y="1447364"/>
              <a:ext cx="3966900" cy="2488800"/>
            </a:xfrm>
            <a:prstGeom prst="roundRect">
              <a:avLst>
                <a:gd name="adj" fmla="val 3282"/>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38" name="Google Shape;1338;p50">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39" name="Google Shape;1339;p5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40" name="Google Shape;1340;p5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41" name="Google Shape;1341;p5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42" name="Google Shape;1342;p50">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1343" name="Google Shape;1343;p50">
            <a:hlinkClick r:id="rId3" action="ppaction://hlinksldjump"/>
          </p:cNvPr>
          <p:cNvPicPr preferRelativeResize="0"/>
          <p:nvPr/>
        </p:nvPicPr>
        <p:blipFill rotWithShape="1">
          <a:blip r:embed="rId4">
            <a:alphaModFix/>
          </a:blip>
          <a:srcRect t="465" b="475"/>
          <a:stretch/>
        </p:blipFill>
        <p:spPr>
          <a:xfrm>
            <a:off x="8778825" y="1621537"/>
            <a:ext cx="265550" cy="258850"/>
          </a:xfrm>
          <a:prstGeom prst="rect">
            <a:avLst/>
          </a:prstGeom>
          <a:noFill/>
          <a:ln>
            <a:noFill/>
          </a:ln>
        </p:spPr>
      </p:pic>
      <p:sp>
        <p:nvSpPr>
          <p:cNvPr id="1344" name="Google Shape;1344;p50">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45" name="Google Shape;1345;p50">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46" name="Google Shape;1346;p50">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47" name="Google Shape;1347;p50">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AD90FFFA-F77C-4576-B4D1-4DDCB808EC37}"/>
              </a:ext>
            </a:extLst>
          </p:cNvPr>
          <p:cNvPicPr>
            <a:picLocks noChangeAspect="1"/>
          </p:cNvPicPr>
          <p:nvPr/>
        </p:nvPicPr>
        <p:blipFill rotWithShape="1">
          <a:blip r:embed="rId13"/>
          <a:srcRect l="17177" t="25950" r="17338" b="18997"/>
          <a:stretch/>
        </p:blipFill>
        <p:spPr>
          <a:xfrm>
            <a:off x="5149816" y="2549389"/>
            <a:ext cx="3756883" cy="1863997"/>
          </a:xfrm>
          <a:prstGeom prst="rect">
            <a:avLst/>
          </a:prstGeom>
        </p:spPr>
      </p:pic>
    </p:spTree>
    <p:extLst>
      <p:ext uri="{BB962C8B-B14F-4D97-AF65-F5344CB8AC3E}">
        <p14:creationId xmlns:p14="http://schemas.microsoft.com/office/powerpoint/2010/main" val="132422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3" name="Google Shape;1352;p51">
            <a:extLst>
              <a:ext uri="{FF2B5EF4-FFF2-40B4-BE49-F238E27FC236}">
                <a16:creationId xmlns:a16="http://schemas.microsoft.com/office/drawing/2014/main" id="{B55E904B-DCFE-4E1B-9C45-B01C71522C5D}"/>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Ajout d’un jouet à la liste</a:t>
            </a:r>
            <a:endParaRPr dirty="0"/>
          </a:p>
        </p:txBody>
      </p:sp>
      <p:pic>
        <p:nvPicPr>
          <p:cNvPr id="3" name="Image 2">
            <a:extLst>
              <a:ext uri="{FF2B5EF4-FFF2-40B4-BE49-F238E27FC236}">
                <a16:creationId xmlns:a16="http://schemas.microsoft.com/office/drawing/2014/main" id="{E5D567AD-AD2F-4B4B-B3DF-3426AC4D364F}"/>
              </a:ext>
            </a:extLst>
          </p:cNvPr>
          <p:cNvPicPr>
            <a:picLocks noChangeAspect="1"/>
          </p:cNvPicPr>
          <p:nvPr/>
        </p:nvPicPr>
        <p:blipFill rotWithShape="1">
          <a:blip r:embed="rId13"/>
          <a:srcRect l="21452" t="10555" r="24597" b="30209"/>
          <a:stretch/>
        </p:blipFill>
        <p:spPr>
          <a:xfrm>
            <a:off x="2105330" y="1181549"/>
            <a:ext cx="5349979" cy="3304149"/>
          </a:xfrm>
          <a:prstGeom prst="rect">
            <a:avLst/>
          </a:prstGeom>
        </p:spPr>
      </p:pic>
    </p:spTree>
    <p:extLst>
      <p:ext uri="{BB962C8B-B14F-4D97-AF65-F5344CB8AC3E}">
        <p14:creationId xmlns:p14="http://schemas.microsoft.com/office/powerpoint/2010/main" val="3311849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3" name="Google Shape;1352;p51">
            <a:extLst>
              <a:ext uri="{FF2B5EF4-FFF2-40B4-BE49-F238E27FC236}">
                <a16:creationId xmlns:a16="http://schemas.microsoft.com/office/drawing/2014/main" id="{B55E904B-DCFE-4E1B-9C45-B01C71522C5D}"/>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Ajout d’un jouet à la facture</a:t>
            </a:r>
            <a:endParaRPr dirty="0"/>
          </a:p>
        </p:txBody>
      </p:sp>
      <p:pic>
        <p:nvPicPr>
          <p:cNvPr id="6" name="Image 5">
            <a:extLst>
              <a:ext uri="{FF2B5EF4-FFF2-40B4-BE49-F238E27FC236}">
                <a16:creationId xmlns:a16="http://schemas.microsoft.com/office/drawing/2014/main" id="{C80E65A6-B793-4F24-84FF-4A7A5F11BE72}"/>
              </a:ext>
            </a:extLst>
          </p:cNvPr>
          <p:cNvPicPr>
            <a:picLocks noChangeAspect="1"/>
          </p:cNvPicPr>
          <p:nvPr/>
        </p:nvPicPr>
        <p:blipFill rotWithShape="1">
          <a:blip r:embed="rId13"/>
          <a:srcRect l="22016" t="10700" r="9435" b="27580"/>
          <a:stretch/>
        </p:blipFill>
        <p:spPr>
          <a:xfrm>
            <a:off x="1761885" y="1181549"/>
            <a:ext cx="6268065" cy="3174574"/>
          </a:xfrm>
          <a:prstGeom prst="rect">
            <a:avLst/>
          </a:prstGeom>
        </p:spPr>
      </p:pic>
    </p:spTree>
    <p:extLst>
      <p:ext uri="{BB962C8B-B14F-4D97-AF65-F5344CB8AC3E}">
        <p14:creationId xmlns:p14="http://schemas.microsoft.com/office/powerpoint/2010/main" val="1549180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3" name="Google Shape;1352;p51">
            <a:extLst>
              <a:ext uri="{FF2B5EF4-FFF2-40B4-BE49-F238E27FC236}">
                <a16:creationId xmlns:a16="http://schemas.microsoft.com/office/drawing/2014/main" id="{B55E904B-DCFE-4E1B-9C45-B01C71522C5D}"/>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Impréssion de la facture</a:t>
            </a:r>
            <a:endParaRPr dirty="0"/>
          </a:p>
        </p:txBody>
      </p:sp>
      <p:pic>
        <p:nvPicPr>
          <p:cNvPr id="3" name="Image 2">
            <a:extLst>
              <a:ext uri="{FF2B5EF4-FFF2-40B4-BE49-F238E27FC236}">
                <a16:creationId xmlns:a16="http://schemas.microsoft.com/office/drawing/2014/main" id="{E641F32A-FABC-4B37-A0D9-213B4745FA17}"/>
              </a:ext>
            </a:extLst>
          </p:cNvPr>
          <p:cNvPicPr>
            <a:picLocks noChangeAspect="1"/>
          </p:cNvPicPr>
          <p:nvPr/>
        </p:nvPicPr>
        <p:blipFill rotWithShape="1">
          <a:blip r:embed="rId13"/>
          <a:srcRect l="21048" t="17491" r="7016" b="39786"/>
          <a:stretch/>
        </p:blipFill>
        <p:spPr>
          <a:xfrm>
            <a:off x="1234033" y="1489513"/>
            <a:ext cx="7345317" cy="2453928"/>
          </a:xfrm>
          <a:prstGeom prst="rect">
            <a:avLst/>
          </a:prstGeom>
        </p:spPr>
      </p:pic>
    </p:spTree>
    <p:extLst>
      <p:ext uri="{BB962C8B-B14F-4D97-AF65-F5344CB8AC3E}">
        <p14:creationId xmlns:p14="http://schemas.microsoft.com/office/powerpoint/2010/main" val="4025639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29"/>
          <p:cNvGrpSpPr/>
          <p:nvPr/>
        </p:nvGrpSpPr>
        <p:grpSpPr>
          <a:xfrm>
            <a:off x="1639850" y="2972325"/>
            <a:ext cx="2526000" cy="1403100"/>
            <a:chOff x="1639850" y="2972325"/>
            <a:chExt cx="2526000" cy="1403100"/>
          </a:xfrm>
        </p:grpSpPr>
        <p:sp>
          <p:nvSpPr>
            <p:cNvPr id="439" name="Google Shape;439;p29"/>
            <p:cNvSpPr/>
            <p:nvPr/>
          </p:nvSpPr>
          <p:spPr>
            <a:xfrm>
              <a:off x="18019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6398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9"/>
          <p:cNvGrpSpPr/>
          <p:nvPr/>
        </p:nvGrpSpPr>
        <p:grpSpPr>
          <a:xfrm>
            <a:off x="5637150" y="2972325"/>
            <a:ext cx="2526000" cy="1403100"/>
            <a:chOff x="5637150" y="2972325"/>
            <a:chExt cx="2526000" cy="1403100"/>
          </a:xfrm>
        </p:grpSpPr>
        <p:sp>
          <p:nvSpPr>
            <p:cNvPr id="442" name="Google Shape;442;p29"/>
            <p:cNvSpPr/>
            <p:nvPr/>
          </p:nvSpPr>
          <p:spPr>
            <a:xfrm>
              <a:off x="57992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6371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9"/>
          <p:cNvGrpSpPr/>
          <p:nvPr/>
        </p:nvGrpSpPr>
        <p:grpSpPr>
          <a:xfrm>
            <a:off x="1639850" y="1168762"/>
            <a:ext cx="2526000" cy="1403111"/>
            <a:chOff x="1639850" y="1168762"/>
            <a:chExt cx="2526000" cy="1403111"/>
          </a:xfrm>
        </p:grpSpPr>
        <p:sp>
          <p:nvSpPr>
            <p:cNvPr id="445" name="Google Shape;445;p29"/>
            <p:cNvSpPr/>
            <p:nvPr/>
          </p:nvSpPr>
          <p:spPr>
            <a:xfrm>
              <a:off x="1801924" y="1168762"/>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6398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TABLE OF CONTENTS</a:t>
            </a:r>
            <a:endParaRPr/>
          </a:p>
        </p:txBody>
      </p:sp>
      <p:sp>
        <p:nvSpPr>
          <p:cNvPr id="449" name="Google Shape;449;p29"/>
          <p:cNvSpPr txBox="1">
            <a:spLocks noGrp="1"/>
          </p:cNvSpPr>
          <p:nvPr>
            <p:ph type="subTitle" idx="2"/>
          </p:nvPr>
        </p:nvSpPr>
        <p:spPr>
          <a:xfrm>
            <a:off x="1814600" y="3285154"/>
            <a:ext cx="2176500" cy="94211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Implémentaion d</a:t>
            </a:r>
            <a:r>
              <a:rPr lang="fr-FR" b="1" dirty="0"/>
              <a:t>e</a:t>
            </a:r>
            <a:r>
              <a:rPr lang="en" b="1" dirty="0"/>
              <a:t>s interfaces</a:t>
            </a:r>
            <a:endParaRPr b="1" dirty="0"/>
          </a:p>
        </p:txBody>
      </p:sp>
      <p:grpSp>
        <p:nvGrpSpPr>
          <p:cNvPr id="450" name="Google Shape;450;p29"/>
          <p:cNvGrpSpPr/>
          <p:nvPr/>
        </p:nvGrpSpPr>
        <p:grpSpPr>
          <a:xfrm>
            <a:off x="5637150" y="1168762"/>
            <a:ext cx="2526000" cy="1403111"/>
            <a:chOff x="5637150" y="1168762"/>
            <a:chExt cx="2526000" cy="1403111"/>
          </a:xfrm>
        </p:grpSpPr>
        <p:sp>
          <p:nvSpPr>
            <p:cNvPr id="451" name="Google Shape;451;p29"/>
            <p:cNvSpPr/>
            <p:nvPr/>
          </p:nvSpPr>
          <p:spPr>
            <a:xfrm>
              <a:off x="5799224" y="1168762"/>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6371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txBox="1">
            <a:spLocks noGrp="1"/>
          </p:cNvSpPr>
          <p:nvPr>
            <p:ph type="subTitle" idx="4"/>
          </p:nvPr>
        </p:nvSpPr>
        <p:spPr>
          <a:xfrm>
            <a:off x="5811900" y="3285154"/>
            <a:ext cx="2176500" cy="94211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Exemple d’exécution de l’application</a:t>
            </a:r>
            <a:endParaRPr b="1" dirty="0"/>
          </a:p>
        </p:txBody>
      </p:sp>
      <p:sp>
        <p:nvSpPr>
          <p:cNvPr id="456" name="Google Shape;456;p29"/>
          <p:cNvSpPr txBox="1">
            <a:spLocks noGrp="1"/>
          </p:cNvSpPr>
          <p:nvPr>
            <p:ph type="subTitle" idx="6"/>
          </p:nvPr>
        </p:nvSpPr>
        <p:spPr>
          <a:xfrm>
            <a:off x="1814600" y="1489513"/>
            <a:ext cx="2176500" cy="93419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Définition des classes nécessaires</a:t>
            </a:r>
            <a:endParaRPr b="1" dirty="0"/>
          </a:p>
        </p:txBody>
      </p:sp>
      <p:sp>
        <p:nvSpPr>
          <p:cNvPr id="458" name="Google Shape;458;p29"/>
          <p:cNvSpPr txBox="1">
            <a:spLocks noGrp="1"/>
          </p:cNvSpPr>
          <p:nvPr>
            <p:ph type="subTitle" idx="8"/>
          </p:nvPr>
        </p:nvSpPr>
        <p:spPr>
          <a:xfrm>
            <a:off x="5811900" y="1489513"/>
            <a:ext cx="2176500" cy="93419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Création de la base de données</a:t>
            </a:r>
            <a:endParaRPr b="1" dirty="0"/>
          </a:p>
        </p:txBody>
      </p:sp>
      <p:pic>
        <p:nvPicPr>
          <p:cNvPr id="459" name="Google Shape;459;p2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60" name="Google Shape;460;p2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61" name="Google Shape;461;p2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62" name="Google Shape;462;p2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63" name="Google Shape;463;p2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464" name="Google Shape;464;p2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65" name="Google Shape;465;p2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66" name="Google Shape;466;p2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67" name="Google Shape;467;p2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04</a:t>
            </a:r>
            <a:endParaRPr sz="1800" b="1" dirty="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57"/>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CLIENT</a:t>
            </a:r>
            <a:endParaRPr dirty="0"/>
          </a:p>
        </p:txBody>
      </p:sp>
      <p:pic>
        <p:nvPicPr>
          <p:cNvPr id="1984" name="Google Shape;1984;p57">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985" name="Google Shape;1985;p5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986" name="Google Shape;1986;p5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987" name="Google Shape;1987;p5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988" name="Google Shape;1988;p57">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2022" name="Google Shape;2022;p57">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2023" name="Google Shape;2023;p57">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2024" name="Google Shape;2024;p57">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2025" name="Google Shape;2025;p57">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2" name="Groupe 1">
            <a:extLst>
              <a:ext uri="{FF2B5EF4-FFF2-40B4-BE49-F238E27FC236}">
                <a16:creationId xmlns:a16="http://schemas.microsoft.com/office/drawing/2014/main" id="{FAFAF690-207E-4D0F-A5A6-EEFD73FC6904}"/>
              </a:ext>
            </a:extLst>
          </p:cNvPr>
          <p:cNvGrpSpPr/>
          <p:nvPr/>
        </p:nvGrpSpPr>
        <p:grpSpPr>
          <a:xfrm>
            <a:off x="5262343" y="1139619"/>
            <a:ext cx="3449782" cy="2739287"/>
            <a:chOff x="5527603" y="1781958"/>
            <a:chExt cx="3318941" cy="2438741"/>
          </a:xfrm>
        </p:grpSpPr>
        <p:grpSp>
          <p:nvGrpSpPr>
            <p:cNvPr id="63" name="Google Shape;1989;p57">
              <a:extLst>
                <a:ext uri="{FF2B5EF4-FFF2-40B4-BE49-F238E27FC236}">
                  <a16:creationId xmlns:a16="http://schemas.microsoft.com/office/drawing/2014/main" id="{55D1E3B6-5023-4BB3-9F90-B285285F3924}"/>
                </a:ext>
              </a:extLst>
            </p:cNvPr>
            <p:cNvGrpSpPr/>
            <p:nvPr/>
          </p:nvGrpSpPr>
          <p:grpSpPr>
            <a:xfrm>
              <a:off x="5527603" y="1783366"/>
              <a:ext cx="3318941" cy="2437333"/>
              <a:chOff x="6137873" y="1775316"/>
              <a:chExt cx="2269002" cy="1780016"/>
            </a:xfrm>
          </p:grpSpPr>
          <p:sp>
            <p:nvSpPr>
              <p:cNvPr id="64" name="Google Shape;1990;p57">
                <a:extLst>
                  <a:ext uri="{FF2B5EF4-FFF2-40B4-BE49-F238E27FC236}">
                    <a16:creationId xmlns:a16="http://schemas.microsoft.com/office/drawing/2014/main" id="{8E4E8DCC-8A9C-4C57-A84D-7EE34C2091A2}"/>
                  </a:ext>
                </a:extLst>
              </p:cNvPr>
              <p:cNvSpPr/>
              <p:nvPr/>
            </p:nvSpPr>
            <p:spPr>
              <a:xfrm>
                <a:off x="6888875" y="1775325"/>
                <a:ext cx="1518000" cy="271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91;p57">
                <a:extLst>
                  <a:ext uri="{FF2B5EF4-FFF2-40B4-BE49-F238E27FC236}">
                    <a16:creationId xmlns:a16="http://schemas.microsoft.com/office/drawing/2014/main" id="{EDF2D2A0-47D2-4513-97D3-4CDD6116013C}"/>
                  </a:ext>
                </a:extLst>
              </p:cNvPr>
              <p:cNvSpPr/>
              <p:nvPr/>
            </p:nvSpPr>
            <p:spPr>
              <a:xfrm>
                <a:off x="6138034" y="2047600"/>
                <a:ext cx="2268726" cy="1507732"/>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92;p57">
                <a:extLst>
                  <a:ext uri="{FF2B5EF4-FFF2-40B4-BE49-F238E27FC236}">
                    <a16:creationId xmlns:a16="http://schemas.microsoft.com/office/drawing/2014/main" id="{E3D42DA2-CB09-43B5-A405-3697E39DD956}"/>
                  </a:ext>
                </a:extLst>
              </p:cNvPr>
              <p:cNvSpPr/>
              <p:nvPr/>
            </p:nvSpPr>
            <p:spPr>
              <a:xfrm>
                <a:off x="6137873" y="1775316"/>
                <a:ext cx="750990" cy="271587"/>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993;p57">
                <a:extLst>
                  <a:ext uri="{FF2B5EF4-FFF2-40B4-BE49-F238E27FC236}">
                    <a16:creationId xmlns:a16="http://schemas.microsoft.com/office/drawing/2014/main" id="{0F64CD65-F738-4A18-8140-BDBC93C0B546}"/>
                  </a:ext>
                </a:extLst>
              </p:cNvPr>
              <p:cNvSpPr/>
              <p:nvPr/>
            </p:nvSpPr>
            <p:spPr>
              <a:xfrm rot="2700000">
                <a:off x="6658927" y="1815923"/>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994;p57">
                <a:extLst>
                  <a:ext uri="{FF2B5EF4-FFF2-40B4-BE49-F238E27FC236}">
                    <a16:creationId xmlns:a16="http://schemas.microsoft.com/office/drawing/2014/main" id="{D9FE8E95-4D0F-4697-ACEC-5B1AF723E47C}"/>
                  </a:ext>
                </a:extLst>
              </p:cNvPr>
              <p:cNvSpPr/>
              <p:nvPr/>
            </p:nvSpPr>
            <p:spPr>
              <a:xfrm>
                <a:off x="8137475" y="1776475"/>
                <a:ext cx="269400" cy="269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95;p57">
                <a:extLst>
                  <a:ext uri="{FF2B5EF4-FFF2-40B4-BE49-F238E27FC236}">
                    <a16:creationId xmlns:a16="http://schemas.microsoft.com/office/drawing/2014/main" id="{F447EA95-3E6B-4B2E-B0A4-0F775B9E89C9}"/>
                  </a:ext>
                </a:extLst>
              </p:cNvPr>
              <p:cNvSpPr/>
              <p:nvPr/>
            </p:nvSpPr>
            <p:spPr>
              <a:xfrm rot="2700000">
                <a:off x="817692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96;p57">
                <a:extLst>
                  <a:ext uri="{FF2B5EF4-FFF2-40B4-BE49-F238E27FC236}">
                    <a16:creationId xmlns:a16="http://schemas.microsoft.com/office/drawing/2014/main" id="{407552BD-C5FC-426A-AE2A-DB6CF4E20E6D}"/>
                  </a:ext>
                </a:extLst>
              </p:cNvPr>
              <p:cNvSpPr/>
              <p:nvPr/>
            </p:nvSpPr>
            <p:spPr>
              <a:xfrm>
                <a:off x="6882838" y="1776475"/>
                <a:ext cx="269400" cy="269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997;p57">
                <a:extLst>
                  <a:ext uri="{FF2B5EF4-FFF2-40B4-BE49-F238E27FC236}">
                    <a16:creationId xmlns:a16="http://schemas.microsoft.com/office/drawing/2014/main" id="{04DD23B3-438C-4236-A7F5-1023640485BD}"/>
                  </a:ext>
                </a:extLst>
              </p:cNvPr>
              <p:cNvSpPr/>
              <p:nvPr/>
            </p:nvSpPr>
            <p:spPr>
              <a:xfrm>
                <a:off x="6922288" y="1815925"/>
                <a:ext cx="190500" cy="190500"/>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992;p57">
              <a:extLst>
                <a:ext uri="{FF2B5EF4-FFF2-40B4-BE49-F238E27FC236}">
                  <a16:creationId xmlns:a16="http://schemas.microsoft.com/office/drawing/2014/main" id="{20B33E84-C7DA-40D7-AFC1-CD8ABF7E895C}"/>
                </a:ext>
              </a:extLst>
            </p:cNvPr>
            <p:cNvSpPr/>
            <p:nvPr/>
          </p:nvSpPr>
          <p:spPr>
            <a:xfrm>
              <a:off x="6619825" y="1781958"/>
              <a:ext cx="1098497" cy="371878"/>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993;p57">
              <a:extLst>
                <a:ext uri="{FF2B5EF4-FFF2-40B4-BE49-F238E27FC236}">
                  <a16:creationId xmlns:a16="http://schemas.microsoft.com/office/drawing/2014/main" id="{99E3F7FE-9C62-47D4-B47F-B0D2C8B28B95}"/>
                </a:ext>
              </a:extLst>
            </p:cNvPr>
            <p:cNvSpPr/>
            <p:nvPr/>
          </p:nvSpPr>
          <p:spPr>
            <a:xfrm rot="2700000">
              <a:off x="7412004" y="1823778"/>
              <a:ext cx="260840" cy="278643"/>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Image 5">
            <a:extLst>
              <a:ext uri="{FF2B5EF4-FFF2-40B4-BE49-F238E27FC236}">
                <a16:creationId xmlns:a16="http://schemas.microsoft.com/office/drawing/2014/main" id="{A5BFB05F-6E7C-4DAC-BEF9-539317815FBB}"/>
              </a:ext>
            </a:extLst>
          </p:cNvPr>
          <p:cNvPicPr>
            <a:picLocks noChangeAspect="1"/>
          </p:cNvPicPr>
          <p:nvPr/>
        </p:nvPicPr>
        <p:blipFill rotWithShape="1">
          <a:blip r:embed="rId13"/>
          <a:srcRect l="27338" t="26524" r="27420" b="19140"/>
          <a:stretch/>
        </p:blipFill>
        <p:spPr>
          <a:xfrm>
            <a:off x="5620768" y="1714388"/>
            <a:ext cx="2832374" cy="1913494"/>
          </a:xfrm>
          <a:prstGeom prst="rect">
            <a:avLst/>
          </a:prstGeom>
        </p:spPr>
      </p:pic>
      <p:sp>
        <p:nvSpPr>
          <p:cNvPr id="103" name="ZoneTexte 102">
            <a:extLst>
              <a:ext uri="{FF2B5EF4-FFF2-40B4-BE49-F238E27FC236}">
                <a16:creationId xmlns:a16="http://schemas.microsoft.com/office/drawing/2014/main" id="{0795BCA3-90B1-43B4-9814-72FE137672D1}"/>
              </a:ext>
            </a:extLst>
          </p:cNvPr>
          <p:cNvSpPr txBox="1"/>
          <p:nvPr/>
        </p:nvSpPr>
        <p:spPr>
          <a:xfrm>
            <a:off x="5238247" y="1213888"/>
            <a:ext cx="1121044" cy="276999"/>
          </a:xfrm>
          <a:prstGeom prst="rect">
            <a:avLst/>
          </a:prstGeom>
          <a:noFill/>
        </p:spPr>
        <p:txBody>
          <a:bodyPr wrap="square">
            <a:spAutoFit/>
          </a:bodyPr>
          <a:lstStyle/>
          <a:p>
            <a:r>
              <a:rPr lang="en" sz="1200" dirty="0">
                <a:solidFill>
                  <a:schemeClr val="dk1"/>
                </a:solidFill>
                <a:latin typeface="Raleway Thin"/>
                <a:sym typeface="Raleway Thin"/>
              </a:rPr>
              <a:t>CONTACT</a:t>
            </a:r>
            <a:endParaRPr lang="fr-TN" sz="1200" dirty="0">
              <a:solidFill>
                <a:schemeClr val="dk1"/>
              </a:solidFill>
              <a:latin typeface="Raleway Thin"/>
              <a:sym typeface="Raleway Thin"/>
            </a:endParaRPr>
          </a:p>
        </p:txBody>
      </p:sp>
      <p:sp>
        <p:nvSpPr>
          <p:cNvPr id="105" name="Google Shape;1330;p50">
            <a:extLst>
              <a:ext uri="{FF2B5EF4-FFF2-40B4-BE49-F238E27FC236}">
                <a16:creationId xmlns:a16="http://schemas.microsoft.com/office/drawing/2014/main" id="{9B67F141-C083-4DB0-9399-F35564543F69}"/>
              </a:ext>
            </a:extLst>
          </p:cNvPr>
          <p:cNvSpPr txBox="1">
            <a:spLocks/>
          </p:cNvSpPr>
          <p:nvPr/>
        </p:nvSpPr>
        <p:spPr>
          <a:xfrm flipH="1">
            <a:off x="1248465" y="1474939"/>
            <a:ext cx="2878595" cy="158434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fr-FR" sz="1600" dirty="0">
                <a:solidFill>
                  <a:schemeClr val="dk2"/>
                </a:solidFill>
                <a:latin typeface="Tajawal"/>
                <a:cs typeface="Tajawal"/>
              </a:rPr>
              <a:t>Dans cette interface, le client a la possibilité de consulter les jouets disponibles et ajouter son email pour le contacter en cas d’arrivée de nouveaux jouets.</a:t>
            </a:r>
          </a:p>
        </p:txBody>
      </p:sp>
      <p:grpSp>
        <p:nvGrpSpPr>
          <p:cNvPr id="89" name="Groupe 88">
            <a:extLst>
              <a:ext uri="{FF2B5EF4-FFF2-40B4-BE49-F238E27FC236}">
                <a16:creationId xmlns:a16="http://schemas.microsoft.com/office/drawing/2014/main" id="{16F347D8-C0CA-4DA2-BA50-53DBF0195879}"/>
              </a:ext>
            </a:extLst>
          </p:cNvPr>
          <p:cNvGrpSpPr/>
          <p:nvPr/>
        </p:nvGrpSpPr>
        <p:grpSpPr>
          <a:xfrm>
            <a:off x="3294818" y="2682547"/>
            <a:ext cx="3272237" cy="2392718"/>
            <a:chOff x="5527603" y="1781958"/>
            <a:chExt cx="3318941" cy="2438741"/>
          </a:xfrm>
        </p:grpSpPr>
        <p:grpSp>
          <p:nvGrpSpPr>
            <p:cNvPr id="90" name="Google Shape;1989;p57">
              <a:extLst>
                <a:ext uri="{FF2B5EF4-FFF2-40B4-BE49-F238E27FC236}">
                  <a16:creationId xmlns:a16="http://schemas.microsoft.com/office/drawing/2014/main" id="{45AA8278-BEDF-4355-8916-7A144EA837F7}"/>
                </a:ext>
              </a:extLst>
            </p:cNvPr>
            <p:cNvGrpSpPr/>
            <p:nvPr/>
          </p:nvGrpSpPr>
          <p:grpSpPr>
            <a:xfrm>
              <a:off x="5527603" y="1783366"/>
              <a:ext cx="3318941" cy="2437333"/>
              <a:chOff x="6137873" y="1775316"/>
              <a:chExt cx="2269002" cy="1780016"/>
            </a:xfrm>
          </p:grpSpPr>
          <p:sp>
            <p:nvSpPr>
              <p:cNvPr id="93" name="Google Shape;1990;p57">
                <a:extLst>
                  <a:ext uri="{FF2B5EF4-FFF2-40B4-BE49-F238E27FC236}">
                    <a16:creationId xmlns:a16="http://schemas.microsoft.com/office/drawing/2014/main" id="{5817F2BB-7251-4D45-A34C-8149BD8ECE9E}"/>
                  </a:ext>
                </a:extLst>
              </p:cNvPr>
              <p:cNvSpPr/>
              <p:nvPr/>
            </p:nvSpPr>
            <p:spPr>
              <a:xfrm>
                <a:off x="6888875" y="1775325"/>
                <a:ext cx="1518000" cy="271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91;p57">
                <a:extLst>
                  <a:ext uri="{FF2B5EF4-FFF2-40B4-BE49-F238E27FC236}">
                    <a16:creationId xmlns:a16="http://schemas.microsoft.com/office/drawing/2014/main" id="{93703EE9-0485-4CD5-B228-72C0F18A8E2F}"/>
                  </a:ext>
                </a:extLst>
              </p:cNvPr>
              <p:cNvSpPr/>
              <p:nvPr/>
            </p:nvSpPr>
            <p:spPr>
              <a:xfrm>
                <a:off x="6138034" y="2047600"/>
                <a:ext cx="2268726" cy="1507732"/>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92;p57">
                <a:extLst>
                  <a:ext uri="{FF2B5EF4-FFF2-40B4-BE49-F238E27FC236}">
                    <a16:creationId xmlns:a16="http://schemas.microsoft.com/office/drawing/2014/main" id="{CD3EEF2C-B312-4A48-9BE5-D5C938301FA5}"/>
                  </a:ext>
                </a:extLst>
              </p:cNvPr>
              <p:cNvSpPr/>
              <p:nvPr/>
            </p:nvSpPr>
            <p:spPr>
              <a:xfrm>
                <a:off x="6137873" y="1775316"/>
                <a:ext cx="750990" cy="271587"/>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993;p57">
                <a:extLst>
                  <a:ext uri="{FF2B5EF4-FFF2-40B4-BE49-F238E27FC236}">
                    <a16:creationId xmlns:a16="http://schemas.microsoft.com/office/drawing/2014/main" id="{B600C557-E3D2-4162-A2C7-66DA12475470}"/>
                  </a:ext>
                </a:extLst>
              </p:cNvPr>
              <p:cNvSpPr/>
              <p:nvPr/>
            </p:nvSpPr>
            <p:spPr>
              <a:xfrm rot="2700000">
                <a:off x="6658927" y="1815923"/>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994;p57">
                <a:extLst>
                  <a:ext uri="{FF2B5EF4-FFF2-40B4-BE49-F238E27FC236}">
                    <a16:creationId xmlns:a16="http://schemas.microsoft.com/office/drawing/2014/main" id="{030345FD-6513-4B61-A508-54263214964A}"/>
                  </a:ext>
                </a:extLst>
              </p:cNvPr>
              <p:cNvSpPr/>
              <p:nvPr/>
            </p:nvSpPr>
            <p:spPr>
              <a:xfrm>
                <a:off x="8137475" y="1776475"/>
                <a:ext cx="269400" cy="269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95;p57">
                <a:extLst>
                  <a:ext uri="{FF2B5EF4-FFF2-40B4-BE49-F238E27FC236}">
                    <a16:creationId xmlns:a16="http://schemas.microsoft.com/office/drawing/2014/main" id="{75510C48-F5B0-4FF7-8633-19CD3729599E}"/>
                  </a:ext>
                </a:extLst>
              </p:cNvPr>
              <p:cNvSpPr/>
              <p:nvPr/>
            </p:nvSpPr>
            <p:spPr>
              <a:xfrm rot="2700000">
                <a:off x="817692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96;p57">
                <a:extLst>
                  <a:ext uri="{FF2B5EF4-FFF2-40B4-BE49-F238E27FC236}">
                    <a16:creationId xmlns:a16="http://schemas.microsoft.com/office/drawing/2014/main" id="{571F3D59-702A-4C1C-966B-63F71829572A}"/>
                  </a:ext>
                </a:extLst>
              </p:cNvPr>
              <p:cNvSpPr/>
              <p:nvPr/>
            </p:nvSpPr>
            <p:spPr>
              <a:xfrm>
                <a:off x="6882838" y="1776475"/>
                <a:ext cx="269400" cy="2694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997;p57">
                <a:extLst>
                  <a:ext uri="{FF2B5EF4-FFF2-40B4-BE49-F238E27FC236}">
                    <a16:creationId xmlns:a16="http://schemas.microsoft.com/office/drawing/2014/main" id="{B6B3642C-548F-406F-B811-8DD88B829967}"/>
                  </a:ext>
                </a:extLst>
              </p:cNvPr>
              <p:cNvSpPr/>
              <p:nvPr/>
            </p:nvSpPr>
            <p:spPr>
              <a:xfrm>
                <a:off x="6922288" y="1815925"/>
                <a:ext cx="190500" cy="190500"/>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1992;p57">
              <a:extLst>
                <a:ext uri="{FF2B5EF4-FFF2-40B4-BE49-F238E27FC236}">
                  <a16:creationId xmlns:a16="http://schemas.microsoft.com/office/drawing/2014/main" id="{D2718FE9-0EB3-4071-B1F0-B61E0B877085}"/>
                </a:ext>
              </a:extLst>
            </p:cNvPr>
            <p:cNvSpPr/>
            <p:nvPr/>
          </p:nvSpPr>
          <p:spPr>
            <a:xfrm>
              <a:off x="6619825" y="1781958"/>
              <a:ext cx="1098497" cy="371878"/>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93;p57">
              <a:extLst>
                <a:ext uri="{FF2B5EF4-FFF2-40B4-BE49-F238E27FC236}">
                  <a16:creationId xmlns:a16="http://schemas.microsoft.com/office/drawing/2014/main" id="{AC399B8C-FA7B-490C-9337-F6553F16E27A}"/>
                </a:ext>
              </a:extLst>
            </p:cNvPr>
            <p:cNvSpPr/>
            <p:nvPr/>
          </p:nvSpPr>
          <p:spPr>
            <a:xfrm rot="2700000">
              <a:off x="7412004" y="1823778"/>
              <a:ext cx="260840" cy="278643"/>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ZoneTexte 103">
            <a:extLst>
              <a:ext uri="{FF2B5EF4-FFF2-40B4-BE49-F238E27FC236}">
                <a16:creationId xmlns:a16="http://schemas.microsoft.com/office/drawing/2014/main" id="{82C70B4D-F4D4-4F76-A159-45C582C55C9B}"/>
              </a:ext>
            </a:extLst>
          </p:cNvPr>
          <p:cNvSpPr txBox="1"/>
          <p:nvPr/>
        </p:nvSpPr>
        <p:spPr>
          <a:xfrm>
            <a:off x="4367532" y="2738955"/>
            <a:ext cx="1121044" cy="276999"/>
          </a:xfrm>
          <a:prstGeom prst="rect">
            <a:avLst/>
          </a:prstGeom>
          <a:noFill/>
        </p:spPr>
        <p:txBody>
          <a:bodyPr wrap="square">
            <a:spAutoFit/>
          </a:bodyPr>
          <a:lstStyle/>
          <a:p>
            <a:r>
              <a:rPr lang="en" sz="1200" dirty="0">
                <a:solidFill>
                  <a:schemeClr val="dk1"/>
                </a:solidFill>
                <a:latin typeface="Raleway Thin"/>
                <a:sym typeface="Raleway Thin"/>
              </a:rPr>
              <a:t>JOUETS</a:t>
            </a:r>
            <a:endParaRPr lang="fr-TN" sz="1200" dirty="0">
              <a:solidFill>
                <a:schemeClr val="dk1"/>
              </a:solidFill>
              <a:latin typeface="Raleway Thin"/>
              <a:sym typeface="Raleway Thin"/>
            </a:endParaRPr>
          </a:p>
        </p:txBody>
      </p:sp>
      <p:pic>
        <p:nvPicPr>
          <p:cNvPr id="4" name="Image 3">
            <a:extLst>
              <a:ext uri="{FF2B5EF4-FFF2-40B4-BE49-F238E27FC236}">
                <a16:creationId xmlns:a16="http://schemas.microsoft.com/office/drawing/2014/main" id="{C576B0E8-C997-468E-95D9-6822E7780E0B}"/>
              </a:ext>
            </a:extLst>
          </p:cNvPr>
          <p:cNvPicPr>
            <a:picLocks noChangeAspect="1"/>
          </p:cNvPicPr>
          <p:nvPr/>
        </p:nvPicPr>
        <p:blipFill rotWithShape="1">
          <a:blip r:embed="rId14"/>
          <a:srcRect l="27500" t="26579" r="27581" b="19283"/>
          <a:stretch/>
        </p:blipFill>
        <p:spPr>
          <a:xfrm>
            <a:off x="3497002" y="3121525"/>
            <a:ext cx="2832374" cy="1920194"/>
          </a:xfrm>
          <a:prstGeom prst="rect">
            <a:avLst/>
          </a:prstGeom>
        </p:spPr>
      </p:pic>
    </p:spTree>
    <p:extLst>
      <p:ext uri="{BB962C8B-B14F-4D97-AF65-F5344CB8AC3E}">
        <p14:creationId xmlns:p14="http://schemas.microsoft.com/office/powerpoint/2010/main" val="2549127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7">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71" name="Google Shape;371;p27"/>
          <p:cNvSpPr txBox="1">
            <a:spLocks noGrp="1"/>
          </p:cNvSpPr>
          <p:nvPr>
            <p:ph type="title"/>
          </p:nvPr>
        </p:nvSpPr>
        <p:spPr>
          <a:xfrm>
            <a:off x="2038886" y="186750"/>
            <a:ext cx="454966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dirty="0"/>
              <a:t>Affichage des jouets</a:t>
            </a:r>
            <a:endParaRPr sz="3000" dirty="0"/>
          </a:p>
        </p:txBody>
      </p:sp>
      <p:pic>
        <p:nvPicPr>
          <p:cNvPr id="377" name="Google Shape;377;p2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378" name="Google Shape;378;p2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379" name="Google Shape;379;p27">
            <a:hlinkClick r:id="" action="ppaction://hlinkshowjump?jump=nextslide"/>
          </p:cNvPr>
          <p:cNvPicPr preferRelativeResize="0"/>
          <p:nvPr/>
        </p:nvPicPr>
        <p:blipFill>
          <a:blip r:embed="rId7">
            <a:alphaModFix/>
          </a:blip>
          <a:stretch>
            <a:fillRect/>
          </a:stretch>
        </p:blipFill>
        <p:spPr>
          <a:xfrm flipH="1">
            <a:off x="237300" y="3724924"/>
            <a:ext cx="294875" cy="307964"/>
          </a:xfrm>
          <a:prstGeom prst="rect">
            <a:avLst/>
          </a:prstGeom>
          <a:noFill/>
          <a:ln>
            <a:noFill/>
          </a:ln>
        </p:spPr>
      </p:pic>
      <p:pic>
        <p:nvPicPr>
          <p:cNvPr id="380" name="Google Shape;380;p27">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381" name="Google Shape;381;p27">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382" name="Google Shape;382;p27">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83" name="Google Shape;383;p27">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84" name="Google Shape;384;p27">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DF9B6102-F89A-4551-8CF1-F9A91983F8AD}"/>
              </a:ext>
            </a:extLst>
          </p:cNvPr>
          <p:cNvPicPr>
            <a:picLocks noChangeAspect="1"/>
          </p:cNvPicPr>
          <p:nvPr/>
        </p:nvPicPr>
        <p:blipFill rotWithShape="1">
          <a:blip r:embed="rId13"/>
          <a:srcRect l="21060" t="38384" r="27512" b="40471"/>
          <a:stretch/>
        </p:blipFill>
        <p:spPr>
          <a:xfrm>
            <a:off x="2038886" y="1829438"/>
            <a:ext cx="5643459" cy="13052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7">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71" name="Google Shape;371;p27"/>
          <p:cNvSpPr txBox="1">
            <a:spLocks noGrp="1"/>
          </p:cNvSpPr>
          <p:nvPr>
            <p:ph type="title"/>
          </p:nvPr>
        </p:nvSpPr>
        <p:spPr>
          <a:xfrm>
            <a:off x="2038886" y="186750"/>
            <a:ext cx="5199971"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dirty="0"/>
              <a:t>Ajout de l’email du Client</a:t>
            </a:r>
            <a:endParaRPr sz="3000" dirty="0"/>
          </a:p>
        </p:txBody>
      </p:sp>
      <p:pic>
        <p:nvPicPr>
          <p:cNvPr id="377" name="Google Shape;377;p2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378" name="Google Shape;378;p2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379" name="Google Shape;379;p27">
            <a:hlinkClick r:id="" action="ppaction://hlinkshowjump?jump=nextslide"/>
          </p:cNvPr>
          <p:cNvPicPr preferRelativeResize="0"/>
          <p:nvPr/>
        </p:nvPicPr>
        <p:blipFill>
          <a:blip r:embed="rId7">
            <a:alphaModFix/>
          </a:blip>
          <a:stretch>
            <a:fillRect/>
          </a:stretch>
        </p:blipFill>
        <p:spPr>
          <a:xfrm flipH="1">
            <a:off x="237300" y="3724924"/>
            <a:ext cx="294875" cy="307964"/>
          </a:xfrm>
          <a:prstGeom prst="rect">
            <a:avLst/>
          </a:prstGeom>
          <a:noFill/>
          <a:ln>
            <a:noFill/>
          </a:ln>
        </p:spPr>
      </p:pic>
      <p:pic>
        <p:nvPicPr>
          <p:cNvPr id="380" name="Google Shape;380;p27">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381" name="Google Shape;381;p27">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382" name="Google Shape;382;p27">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83" name="Google Shape;383;p27">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84" name="Google Shape;384;p27">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2E23C468-50FD-4C32-B061-AD622411068C}"/>
              </a:ext>
            </a:extLst>
          </p:cNvPr>
          <p:cNvPicPr>
            <a:picLocks noChangeAspect="1"/>
          </p:cNvPicPr>
          <p:nvPr/>
        </p:nvPicPr>
        <p:blipFill rotWithShape="1">
          <a:blip r:embed="rId13"/>
          <a:srcRect l="21440" t="12257" r="11818" b="25117"/>
          <a:stretch/>
        </p:blipFill>
        <p:spPr>
          <a:xfrm>
            <a:off x="2038886" y="1210421"/>
            <a:ext cx="5791073" cy="3056583"/>
          </a:xfrm>
          <a:prstGeom prst="rect">
            <a:avLst/>
          </a:prstGeom>
        </p:spPr>
      </p:pic>
    </p:spTree>
    <p:extLst>
      <p:ext uri="{BB962C8B-B14F-4D97-AF65-F5344CB8AC3E}">
        <p14:creationId xmlns:p14="http://schemas.microsoft.com/office/powerpoint/2010/main" val="197326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ADMIN-JOUET</a:t>
            </a:r>
            <a:endParaRPr dirty="0"/>
          </a:p>
        </p:txBody>
      </p:sp>
      <p:sp>
        <p:nvSpPr>
          <p:cNvPr id="794" name="Google Shape;794;p41"/>
          <p:cNvSpPr txBox="1"/>
          <p:nvPr/>
        </p:nvSpPr>
        <p:spPr>
          <a:xfrm>
            <a:off x="5781369" y="1292088"/>
            <a:ext cx="2879137" cy="1744540"/>
          </a:xfrm>
          <a:prstGeom prst="rect">
            <a:avLst/>
          </a:prstGeom>
          <a:noFill/>
          <a:ln>
            <a:noFill/>
          </a:ln>
        </p:spPr>
        <p:txBody>
          <a:bodyPr spcFirstLastPara="1" wrap="square" lIns="36000" tIns="0" rIns="0" bIns="0" anchor="ctr" anchorCtr="0">
            <a:noAutofit/>
          </a:bodyPr>
          <a:lstStyle/>
          <a:p>
            <a:pPr marL="0" lvl="0" indent="0" algn="just" rtl="0">
              <a:spcBef>
                <a:spcPts val="0"/>
              </a:spcBef>
              <a:spcAft>
                <a:spcPts val="0"/>
              </a:spcAft>
              <a:buNone/>
            </a:pPr>
            <a:r>
              <a:rPr lang="en" sz="1800" dirty="0">
                <a:solidFill>
                  <a:schemeClr val="dk2"/>
                </a:solidFill>
                <a:latin typeface="Tajawal"/>
                <a:ea typeface="Tajawal"/>
                <a:cs typeface="Tajawal"/>
                <a:sym typeface="Tajawal"/>
              </a:rPr>
              <a:t>Cette interface permet à l’administrateur d’ajouter, modifier ou supprimer un jouet.</a:t>
            </a:r>
            <a:endParaRPr sz="1800" dirty="0">
              <a:solidFill>
                <a:schemeClr val="dk2"/>
              </a:solidFill>
              <a:latin typeface="Tajawal"/>
              <a:ea typeface="Tajawal"/>
              <a:cs typeface="Tajawal"/>
              <a:sym typeface="Tajawal"/>
            </a:endParaRPr>
          </a:p>
        </p:txBody>
      </p:sp>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grpSp>
        <p:nvGrpSpPr>
          <p:cNvPr id="2" name="Groupe 1">
            <a:extLst>
              <a:ext uri="{FF2B5EF4-FFF2-40B4-BE49-F238E27FC236}">
                <a16:creationId xmlns:a16="http://schemas.microsoft.com/office/drawing/2014/main" id="{738CBA68-51F7-4F7A-B1DA-00512F686BDE}"/>
              </a:ext>
            </a:extLst>
          </p:cNvPr>
          <p:cNvGrpSpPr/>
          <p:nvPr/>
        </p:nvGrpSpPr>
        <p:grpSpPr>
          <a:xfrm>
            <a:off x="1214794" y="2072149"/>
            <a:ext cx="4330600" cy="2878430"/>
            <a:chOff x="3427051" y="1622072"/>
            <a:chExt cx="2932688" cy="2451309"/>
          </a:xfrm>
        </p:grpSpPr>
        <p:grpSp>
          <p:nvGrpSpPr>
            <p:cNvPr id="774" name="Google Shape;774;p41"/>
            <p:cNvGrpSpPr/>
            <p:nvPr/>
          </p:nvGrpSpPr>
          <p:grpSpPr>
            <a:xfrm>
              <a:off x="3427051" y="1622072"/>
              <a:ext cx="2932688" cy="2451309"/>
              <a:chOff x="3427051" y="1622072"/>
              <a:chExt cx="2932688" cy="2451309"/>
            </a:xfrm>
          </p:grpSpPr>
          <p:sp>
            <p:nvSpPr>
              <p:cNvPr id="775" name="Google Shape;775;p41"/>
              <p:cNvSpPr/>
              <p:nvPr/>
            </p:nvSpPr>
            <p:spPr>
              <a:xfrm>
                <a:off x="3427051" y="2119453"/>
                <a:ext cx="2932688" cy="195392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5828380" y="1622072"/>
                <a:ext cx="531346"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427051" y="1622072"/>
                <a:ext cx="2528190"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6" name="Google Shape;806;p41">
              <a:hlinkClick r:id="rId3" action="ppaction://hlinksldjump"/>
            </p:cNvPr>
            <p:cNvPicPr preferRelativeResize="0"/>
            <p:nvPr/>
          </p:nvPicPr>
          <p:blipFill rotWithShape="1">
            <a:blip r:embed="rId4">
              <a:alphaModFix/>
            </a:blip>
            <a:srcRect t="465" b="475"/>
            <a:stretch/>
          </p:blipFill>
          <p:spPr>
            <a:xfrm>
              <a:off x="6064699" y="1753232"/>
              <a:ext cx="196689" cy="258850"/>
            </a:xfrm>
            <a:prstGeom prst="rect">
              <a:avLst/>
            </a:prstGeom>
            <a:noFill/>
            <a:ln>
              <a:noFill/>
            </a:ln>
          </p:spPr>
        </p:pic>
      </p:grpSp>
      <p:sp>
        <p:nvSpPr>
          <p:cNvPr id="807" name="Google Shape;807;p4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DB44E0CD-DF7E-4ED2-AEE9-950CB066BCC6}"/>
              </a:ext>
            </a:extLst>
          </p:cNvPr>
          <p:cNvPicPr>
            <a:picLocks noChangeAspect="1"/>
          </p:cNvPicPr>
          <p:nvPr/>
        </p:nvPicPr>
        <p:blipFill rotWithShape="1">
          <a:blip r:embed="rId13"/>
          <a:srcRect l="17258" t="26304" r="17177" b="18657"/>
          <a:stretch/>
        </p:blipFill>
        <p:spPr>
          <a:xfrm>
            <a:off x="1259003" y="2810209"/>
            <a:ext cx="4216798" cy="1996885"/>
          </a:xfrm>
          <a:prstGeom prst="rect">
            <a:avLst/>
          </a:prstGeom>
        </p:spPr>
      </p:pic>
    </p:spTree>
    <p:extLst>
      <p:ext uri="{BB962C8B-B14F-4D97-AF65-F5344CB8AC3E}">
        <p14:creationId xmlns:p14="http://schemas.microsoft.com/office/powerpoint/2010/main" val="1053864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Ajout d’un jouet et notifier le client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349B396A-A283-4CB9-B3E3-3D932113A215}"/>
              </a:ext>
            </a:extLst>
          </p:cNvPr>
          <p:cNvPicPr>
            <a:picLocks noChangeAspect="1"/>
          </p:cNvPicPr>
          <p:nvPr/>
        </p:nvPicPr>
        <p:blipFill rotWithShape="1">
          <a:blip r:embed="rId13"/>
          <a:srcRect l="23226" t="16775" r="10564" b="26021"/>
          <a:stretch/>
        </p:blipFill>
        <p:spPr>
          <a:xfrm>
            <a:off x="1334109" y="1188923"/>
            <a:ext cx="6765586" cy="3288026"/>
          </a:xfrm>
          <a:prstGeom prst="rect">
            <a:avLst/>
          </a:prstGeom>
        </p:spPr>
      </p:pic>
    </p:spTree>
    <p:extLst>
      <p:ext uri="{BB962C8B-B14F-4D97-AF65-F5344CB8AC3E}">
        <p14:creationId xmlns:p14="http://schemas.microsoft.com/office/powerpoint/2010/main" val="128297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Modification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5CA47421-B04D-4901-85F3-493A1F3AE592}"/>
              </a:ext>
            </a:extLst>
          </p:cNvPr>
          <p:cNvPicPr>
            <a:picLocks noChangeAspect="1"/>
          </p:cNvPicPr>
          <p:nvPr/>
        </p:nvPicPr>
        <p:blipFill rotWithShape="1">
          <a:blip r:embed="rId13"/>
          <a:srcRect l="23848" t="23115" r="10807" b="36789"/>
          <a:stretch/>
        </p:blipFill>
        <p:spPr>
          <a:xfrm>
            <a:off x="1114050" y="1454089"/>
            <a:ext cx="7572925" cy="2613865"/>
          </a:xfrm>
          <a:prstGeom prst="rect">
            <a:avLst/>
          </a:prstGeom>
        </p:spPr>
      </p:pic>
    </p:spTree>
    <p:extLst>
      <p:ext uri="{BB962C8B-B14F-4D97-AF65-F5344CB8AC3E}">
        <p14:creationId xmlns:p14="http://schemas.microsoft.com/office/powerpoint/2010/main" val="343494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Suppression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832D5ECC-DF74-4FCE-BA1B-9707A367A57A}"/>
              </a:ext>
            </a:extLst>
          </p:cNvPr>
          <p:cNvPicPr>
            <a:picLocks noChangeAspect="1"/>
          </p:cNvPicPr>
          <p:nvPr/>
        </p:nvPicPr>
        <p:blipFill rotWithShape="1">
          <a:blip r:embed="rId13"/>
          <a:srcRect l="23801" t="22972" r="21323" b="27028"/>
          <a:stretch/>
        </p:blipFill>
        <p:spPr>
          <a:xfrm>
            <a:off x="1426815" y="1145335"/>
            <a:ext cx="6603135" cy="3384230"/>
          </a:xfrm>
          <a:prstGeom prst="rect">
            <a:avLst/>
          </a:prstGeom>
        </p:spPr>
      </p:pic>
    </p:spTree>
    <p:extLst>
      <p:ext uri="{BB962C8B-B14F-4D97-AF65-F5344CB8AC3E}">
        <p14:creationId xmlns:p14="http://schemas.microsoft.com/office/powerpoint/2010/main" val="1268741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ADMIN-FOURNISSEUR</a:t>
            </a:r>
            <a:endParaRPr dirty="0"/>
          </a:p>
        </p:txBody>
      </p:sp>
      <p:sp>
        <p:nvSpPr>
          <p:cNvPr id="794" name="Google Shape;794;p41"/>
          <p:cNvSpPr txBox="1"/>
          <p:nvPr/>
        </p:nvSpPr>
        <p:spPr>
          <a:xfrm>
            <a:off x="5781369" y="1292088"/>
            <a:ext cx="2879137" cy="1744540"/>
          </a:xfrm>
          <a:prstGeom prst="rect">
            <a:avLst/>
          </a:prstGeom>
          <a:noFill/>
          <a:ln>
            <a:noFill/>
          </a:ln>
        </p:spPr>
        <p:txBody>
          <a:bodyPr spcFirstLastPara="1" wrap="square" lIns="36000" tIns="0" rIns="0" bIns="0" anchor="ctr" anchorCtr="0">
            <a:noAutofit/>
          </a:bodyPr>
          <a:lstStyle/>
          <a:p>
            <a:pPr marL="0" lvl="0" indent="0" algn="just" rtl="0">
              <a:spcBef>
                <a:spcPts val="0"/>
              </a:spcBef>
              <a:spcAft>
                <a:spcPts val="0"/>
              </a:spcAft>
              <a:buNone/>
            </a:pPr>
            <a:r>
              <a:rPr lang="en" sz="1800" dirty="0">
                <a:solidFill>
                  <a:schemeClr val="dk2"/>
                </a:solidFill>
                <a:latin typeface="Tajawal"/>
                <a:ea typeface="Tajawal"/>
                <a:cs typeface="Tajawal"/>
                <a:sym typeface="Tajawal"/>
              </a:rPr>
              <a:t>Cette interface permet à l’administrateur d’ajouter, modifier ou supprimer un des fournisseurs de jouets.</a:t>
            </a:r>
            <a:endParaRPr sz="1800" dirty="0">
              <a:solidFill>
                <a:schemeClr val="dk2"/>
              </a:solidFill>
              <a:latin typeface="Tajawal"/>
              <a:ea typeface="Tajawal"/>
              <a:cs typeface="Tajawal"/>
              <a:sym typeface="Tajawal"/>
            </a:endParaRPr>
          </a:p>
        </p:txBody>
      </p:sp>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grpSp>
        <p:nvGrpSpPr>
          <p:cNvPr id="2" name="Groupe 1">
            <a:extLst>
              <a:ext uri="{FF2B5EF4-FFF2-40B4-BE49-F238E27FC236}">
                <a16:creationId xmlns:a16="http://schemas.microsoft.com/office/drawing/2014/main" id="{738CBA68-51F7-4F7A-B1DA-00512F686BDE}"/>
              </a:ext>
            </a:extLst>
          </p:cNvPr>
          <p:cNvGrpSpPr/>
          <p:nvPr/>
        </p:nvGrpSpPr>
        <p:grpSpPr>
          <a:xfrm>
            <a:off x="1214794" y="2072149"/>
            <a:ext cx="4330600" cy="2878430"/>
            <a:chOff x="3427051" y="1622072"/>
            <a:chExt cx="2932688" cy="2451309"/>
          </a:xfrm>
        </p:grpSpPr>
        <p:grpSp>
          <p:nvGrpSpPr>
            <p:cNvPr id="774" name="Google Shape;774;p41"/>
            <p:cNvGrpSpPr/>
            <p:nvPr/>
          </p:nvGrpSpPr>
          <p:grpSpPr>
            <a:xfrm>
              <a:off x="3427051" y="1622072"/>
              <a:ext cx="2932688" cy="2451309"/>
              <a:chOff x="3427051" y="1622072"/>
              <a:chExt cx="2932688" cy="2451309"/>
            </a:xfrm>
          </p:grpSpPr>
          <p:sp>
            <p:nvSpPr>
              <p:cNvPr id="775" name="Google Shape;775;p41"/>
              <p:cNvSpPr/>
              <p:nvPr/>
            </p:nvSpPr>
            <p:spPr>
              <a:xfrm>
                <a:off x="3427051" y="2119453"/>
                <a:ext cx="2932688" cy="195392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5828380" y="1622072"/>
                <a:ext cx="531346"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427051" y="1622072"/>
                <a:ext cx="2528190"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6" name="Google Shape;806;p41">
              <a:hlinkClick r:id="rId3" action="ppaction://hlinksldjump"/>
            </p:cNvPr>
            <p:cNvPicPr preferRelativeResize="0"/>
            <p:nvPr/>
          </p:nvPicPr>
          <p:blipFill rotWithShape="1">
            <a:blip r:embed="rId4">
              <a:alphaModFix/>
            </a:blip>
            <a:srcRect t="465" b="475"/>
            <a:stretch/>
          </p:blipFill>
          <p:spPr>
            <a:xfrm>
              <a:off x="6064699" y="1753232"/>
              <a:ext cx="196689" cy="258850"/>
            </a:xfrm>
            <a:prstGeom prst="rect">
              <a:avLst/>
            </a:prstGeom>
            <a:noFill/>
            <a:ln>
              <a:noFill/>
            </a:ln>
          </p:spPr>
        </p:pic>
      </p:grpSp>
      <p:sp>
        <p:nvSpPr>
          <p:cNvPr id="807" name="Google Shape;807;p4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5" name="Image 4">
            <a:extLst>
              <a:ext uri="{FF2B5EF4-FFF2-40B4-BE49-F238E27FC236}">
                <a16:creationId xmlns:a16="http://schemas.microsoft.com/office/drawing/2014/main" id="{8D9AD6A2-47DB-49BA-A980-6820C1480D30}"/>
              </a:ext>
            </a:extLst>
          </p:cNvPr>
          <p:cNvPicPr>
            <a:picLocks noChangeAspect="1"/>
          </p:cNvPicPr>
          <p:nvPr/>
        </p:nvPicPr>
        <p:blipFill rotWithShape="1">
          <a:blip r:embed="rId13"/>
          <a:srcRect l="17097" t="26523" r="17258" b="18710"/>
          <a:stretch/>
        </p:blipFill>
        <p:spPr>
          <a:xfrm>
            <a:off x="1329923" y="2810209"/>
            <a:ext cx="4100341" cy="1959068"/>
          </a:xfrm>
          <a:prstGeom prst="rect">
            <a:avLst/>
          </a:prstGeom>
        </p:spPr>
      </p:pic>
    </p:spTree>
    <p:extLst>
      <p:ext uri="{BB962C8B-B14F-4D97-AF65-F5344CB8AC3E}">
        <p14:creationId xmlns:p14="http://schemas.microsoft.com/office/powerpoint/2010/main" val="3707317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Ajout d’un fournisseur</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C5818C8D-CF26-4A7D-9CA7-03D49AC2B635}"/>
              </a:ext>
            </a:extLst>
          </p:cNvPr>
          <p:cNvPicPr>
            <a:picLocks noChangeAspect="1"/>
          </p:cNvPicPr>
          <p:nvPr/>
        </p:nvPicPr>
        <p:blipFill rotWithShape="1">
          <a:blip r:embed="rId13"/>
          <a:srcRect l="26695" t="27527" r="17190" b="36788"/>
          <a:stretch/>
        </p:blipFill>
        <p:spPr>
          <a:xfrm>
            <a:off x="1114050" y="1489513"/>
            <a:ext cx="7554050" cy="2702085"/>
          </a:xfrm>
          <a:prstGeom prst="rect">
            <a:avLst/>
          </a:prstGeom>
        </p:spPr>
      </p:pic>
    </p:spTree>
    <p:extLst>
      <p:ext uri="{BB962C8B-B14F-4D97-AF65-F5344CB8AC3E}">
        <p14:creationId xmlns:p14="http://schemas.microsoft.com/office/powerpoint/2010/main" val="29579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Modification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D8159AF8-EB86-4373-9C80-E5D81BE27643}"/>
              </a:ext>
            </a:extLst>
          </p:cNvPr>
          <p:cNvPicPr>
            <a:picLocks noChangeAspect="1"/>
          </p:cNvPicPr>
          <p:nvPr/>
        </p:nvPicPr>
        <p:blipFill rotWithShape="1">
          <a:blip r:embed="rId13"/>
          <a:srcRect l="23308" t="18784" r="16370" b="27580"/>
          <a:stretch/>
        </p:blipFill>
        <p:spPr>
          <a:xfrm>
            <a:off x="1482475" y="1181549"/>
            <a:ext cx="6781702" cy="3391898"/>
          </a:xfrm>
          <a:prstGeom prst="rect">
            <a:avLst/>
          </a:prstGeom>
        </p:spPr>
      </p:pic>
    </p:spTree>
    <p:extLst>
      <p:ext uri="{BB962C8B-B14F-4D97-AF65-F5344CB8AC3E}">
        <p14:creationId xmlns:p14="http://schemas.microsoft.com/office/powerpoint/2010/main" val="1176638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0">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grpSp>
        <p:nvGrpSpPr>
          <p:cNvPr id="473" name="Google Shape;473;p30"/>
          <p:cNvGrpSpPr/>
          <p:nvPr/>
        </p:nvGrpSpPr>
        <p:grpSpPr>
          <a:xfrm>
            <a:off x="2418350" y="3251300"/>
            <a:ext cx="4950300" cy="1725900"/>
            <a:chOff x="2418350" y="3251300"/>
            <a:chExt cx="4950300" cy="1725900"/>
          </a:xfrm>
        </p:grpSpPr>
        <p:sp>
          <p:nvSpPr>
            <p:cNvPr id="474" name="Google Shape;474;p30"/>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30"/>
          <p:cNvSpPr txBox="1">
            <a:spLocks noGrp="1"/>
          </p:cNvSpPr>
          <p:nvPr>
            <p:ph type="title"/>
          </p:nvPr>
        </p:nvSpPr>
        <p:spPr>
          <a:xfrm>
            <a:off x="1438028" y="2190600"/>
            <a:ext cx="6926893"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DIAGRAMME DES CLASSES</a:t>
            </a:r>
            <a:endParaRPr sz="4000" dirty="0"/>
          </a:p>
        </p:txBody>
      </p:sp>
      <p:sp>
        <p:nvSpPr>
          <p:cNvPr id="478" name="Google Shape;478;p30"/>
          <p:cNvSpPr txBox="1">
            <a:spLocks noGrp="1"/>
          </p:cNvSpPr>
          <p:nvPr>
            <p:ph type="subTitle" idx="1"/>
          </p:nvPr>
        </p:nvSpPr>
        <p:spPr>
          <a:xfrm>
            <a:off x="3159975" y="3992000"/>
            <a:ext cx="3483000" cy="7014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fr-FR" sz="1800" dirty="0">
                <a:effectLst/>
                <a:latin typeface="Calibri" panose="020F0502020204030204" pitchFamily="34" charset="0"/>
                <a:ea typeface="Calibri" panose="020F0502020204030204" pitchFamily="34" charset="0"/>
                <a:cs typeface="Arial" panose="020B0604020202020204" pitchFamily="34" charset="0"/>
              </a:rPr>
              <a:t>Nous faisons, à l’aide du logiciel StarUML, la conception du diagramme de classes</a:t>
            </a:r>
            <a:endParaRPr dirty="0"/>
          </a:p>
        </p:txBody>
      </p:sp>
      <p:sp>
        <p:nvSpPr>
          <p:cNvPr id="479" name="Google Shape;479;p30"/>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pic>
        <p:nvPicPr>
          <p:cNvPr id="480" name="Google Shape;480;p30">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pic>
        <p:nvPicPr>
          <p:cNvPr id="481" name="Google Shape;481;p3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82" name="Google Shape;482;p3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83" name="Google Shape;483;p3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84" name="Google Shape;484;p30">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485" name="Google Shape;485;p30">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86" name="Google Shape;486;p30">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87" name="Google Shape;487;p30">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88" name="Google Shape;488;p30">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Suppression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81E56D22-C15D-40C9-BF97-3BDDD865380B}"/>
              </a:ext>
            </a:extLst>
          </p:cNvPr>
          <p:cNvPicPr>
            <a:picLocks noChangeAspect="1"/>
          </p:cNvPicPr>
          <p:nvPr/>
        </p:nvPicPr>
        <p:blipFill rotWithShape="1">
          <a:blip r:embed="rId13"/>
          <a:srcRect l="23145" t="18784" r="15161" b="32315"/>
          <a:stretch/>
        </p:blipFill>
        <p:spPr>
          <a:xfrm>
            <a:off x="1246785" y="1240542"/>
            <a:ext cx="7107412" cy="3168976"/>
          </a:xfrm>
          <a:prstGeom prst="rect">
            <a:avLst/>
          </a:prstGeom>
        </p:spPr>
      </p:pic>
    </p:spTree>
    <p:extLst>
      <p:ext uri="{BB962C8B-B14F-4D97-AF65-F5344CB8AC3E}">
        <p14:creationId xmlns:p14="http://schemas.microsoft.com/office/powerpoint/2010/main" val="602826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ADMIN-CAISSIER</a:t>
            </a:r>
            <a:endParaRPr dirty="0"/>
          </a:p>
        </p:txBody>
      </p:sp>
      <p:sp>
        <p:nvSpPr>
          <p:cNvPr id="794" name="Google Shape;794;p41"/>
          <p:cNvSpPr txBox="1"/>
          <p:nvPr/>
        </p:nvSpPr>
        <p:spPr>
          <a:xfrm>
            <a:off x="5781369" y="1292088"/>
            <a:ext cx="2879137" cy="1744540"/>
          </a:xfrm>
          <a:prstGeom prst="rect">
            <a:avLst/>
          </a:prstGeom>
          <a:noFill/>
          <a:ln>
            <a:noFill/>
          </a:ln>
        </p:spPr>
        <p:txBody>
          <a:bodyPr spcFirstLastPara="1" wrap="square" lIns="36000" tIns="0" rIns="0" bIns="0" anchor="ctr" anchorCtr="0">
            <a:noAutofit/>
          </a:bodyPr>
          <a:lstStyle/>
          <a:p>
            <a:pPr marL="0" lvl="0" indent="0" algn="just" rtl="0">
              <a:spcBef>
                <a:spcPts val="0"/>
              </a:spcBef>
              <a:spcAft>
                <a:spcPts val="0"/>
              </a:spcAft>
              <a:buNone/>
            </a:pPr>
            <a:r>
              <a:rPr lang="en" sz="1800" dirty="0">
                <a:solidFill>
                  <a:schemeClr val="dk2"/>
                </a:solidFill>
                <a:latin typeface="Tajawal"/>
                <a:ea typeface="Tajawal"/>
                <a:cs typeface="Tajawal"/>
                <a:sym typeface="Tajawal"/>
              </a:rPr>
              <a:t>Cette interface permet à l’administrateur d’ajouter, modifier ou supprimer un des caissiers de vente.</a:t>
            </a:r>
            <a:endParaRPr sz="1800" dirty="0">
              <a:solidFill>
                <a:schemeClr val="dk2"/>
              </a:solidFill>
              <a:latin typeface="Tajawal"/>
              <a:ea typeface="Tajawal"/>
              <a:cs typeface="Tajawal"/>
              <a:sym typeface="Tajawal"/>
            </a:endParaRPr>
          </a:p>
        </p:txBody>
      </p:sp>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grpSp>
        <p:nvGrpSpPr>
          <p:cNvPr id="2" name="Groupe 1">
            <a:extLst>
              <a:ext uri="{FF2B5EF4-FFF2-40B4-BE49-F238E27FC236}">
                <a16:creationId xmlns:a16="http://schemas.microsoft.com/office/drawing/2014/main" id="{738CBA68-51F7-4F7A-B1DA-00512F686BDE}"/>
              </a:ext>
            </a:extLst>
          </p:cNvPr>
          <p:cNvGrpSpPr/>
          <p:nvPr/>
        </p:nvGrpSpPr>
        <p:grpSpPr>
          <a:xfrm>
            <a:off x="1214794" y="2072149"/>
            <a:ext cx="4330600" cy="2878430"/>
            <a:chOff x="3427051" y="1622072"/>
            <a:chExt cx="2932688" cy="2451309"/>
          </a:xfrm>
        </p:grpSpPr>
        <p:grpSp>
          <p:nvGrpSpPr>
            <p:cNvPr id="774" name="Google Shape;774;p41"/>
            <p:cNvGrpSpPr/>
            <p:nvPr/>
          </p:nvGrpSpPr>
          <p:grpSpPr>
            <a:xfrm>
              <a:off x="3427051" y="1622072"/>
              <a:ext cx="2932688" cy="2451309"/>
              <a:chOff x="3427051" y="1622072"/>
              <a:chExt cx="2932688" cy="2451309"/>
            </a:xfrm>
          </p:grpSpPr>
          <p:sp>
            <p:nvSpPr>
              <p:cNvPr id="775" name="Google Shape;775;p41"/>
              <p:cNvSpPr/>
              <p:nvPr/>
            </p:nvSpPr>
            <p:spPr>
              <a:xfrm>
                <a:off x="3427051" y="2119453"/>
                <a:ext cx="2932688" cy="195392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5828380" y="1622072"/>
                <a:ext cx="531346"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427051" y="1622072"/>
                <a:ext cx="2528190"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6" name="Google Shape;806;p41">
              <a:hlinkClick r:id="rId3" action="ppaction://hlinksldjump"/>
            </p:cNvPr>
            <p:cNvPicPr preferRelativeResize="0"/>
            <p:nvPr/>
          </p:nvPicPr>
          <p:blipFill rotWithShape="1">
            <a:blip r:embed="rId4">
              <a:alphaModFix/>
            </a:blip>
            <a:srcRect t="465" b="475"/>
            <a:stretch/>
          </p:blipFill>
          <p:spPr>
            <a:xfrm>
              <a:off x="6064699" y="1753232"/>
              <a:ext cx="196689" cy="258850"/>
            </a:xfrm>
            <a:prstGeom prst="rect">
              <a:avLst/>
            </a:prstGeom>
            <a:noFill/>
            <a:ln>
              <a:noFill/>
            </a:ln>
          </p:spPr>
        </p:pic>
      </p:grpSp>
      <p:sp>
        <p:nvSpPr>
          <p:cNvPr id="807" name="Google Shape;807;p4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B3DC4138-58C7-41DE-8082-A0EF555E1A37}"/>
              </a:ext>
            </a:extLst>
          </p:cNvPr>
          <p:cNvPicPr>
            <a:picLocks noChangeAspect="1"/>
          </p:cNvPicPr>
          <p:nvPr/>
        </p:nvPicPr>
        <p:blipFill rotWithShape="1">
          <a:blip r:embed="rId13"/>
          <a:srcRect l="17097" t="26667" r="17097" b="18709"/>
          <a:stretch/>
        </p:blipFill>
        <p:spPr>
          <a:xfrm>
            <a:off x="1290820" y="2767633"/>
            <a:ext cx="4229455" cy="2071508"/>
          </a:xfrm>
          <a:prstGeom prst="rect">
            <a:avLst/>
          </a:prstGeom>
        </p:spPr>
      </p:pic>
    </p:spTree>
    <p:extLst>
      <p:ext uri="{BB962C8B-B14F-4D97-AF65-F5344CB8AC3E}">
        <p14:creationId xmlns:p14="http://schemas.microsoft.com/office/powerpoint/2010/main" val="116578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Ajout d’un caissier</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5BC5A2C7-1D2C-4696-AF7F-EB83E6A23723}"/>
              </a:ext>
            </a:extLst>
          </p:cNvPr>
          <p:cNvPicPr>
            <a:picLocks noChangeAspect="1"/>
          </p:cNvPicPr>
          <p:nvPr/>
        </p:nvPicPr>
        <p:blipFill rotWithShape="1">
          <a:blip r:embed="rId13"/>
          <a:srcRect l="24516" t="13621" r="10969" b="24587"/>
          <a:stretch/>
        </p:blipFill>
        <p:spPr>
          <a:xfrm>
            <a:off x="1519083" y="1062008"/>
            <a:ext cx="6651523" cy="3583509"/>
          </a:xfrm>
          <a:prstGeom prst="rect">
            <a:avLst/>
          </a:prstGeom>
        </p:spPr>
      </p:pic>
    </p:spTree>
    <p:extLst>
      <p:ext uri="{BB962C8B-B14F-4D97-AF65-F5344CB8AC3E}">
        <p14:creationId xmlns:p14="http://schemas.microsoft.com/office/powerpoint/2010/main" val="3016204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Modification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BBD1AA1C-0A44-41B7-93BF-38C60F6A1634}"/>
              </a:ext>
            </a:extLst>
          </p:cNvPr>
          <p:cNvPicPr>
            <a:picLocks noChangeAspect="1"/>
          </p:cNvPicPr>
          <p:nvPr/>
        </p:nvPicPr>
        <p:blipFill rotWithShape="1">
          <a:blip r:embed="rId13"/>
          <a:srcRect l="22419" t="17347" r="10645" b="39929"/>
          <a:stretch/>
        </p:blipFill>
        <p:spPr>
          <a:xfrm>
            <a:off x="1224116" y="1380697"/>
            <a:ext cx="7386970" cy="2652191"/>
          </a:xfrm>
          <a:prstGeom prst="rect">
            <a:avLst/>
          </a:prstGeom>
        </p:spPr>
      </p:pic>
    </p:spTree>
    <p:extLst>
      <p:ext uri="{BB962C8B-B14F-4D97-AF65-F5344CB8AC3E}">
        <p14:creationId xmlns:p14="http://schemas.microsoft.com/office/powerpoint/2010/main" val="11330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Suppression d’un jouet</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68696DA3-9C7F-4BED-AF95-53E6E49C46CC}"/>
              </a:ext>
            </a:extLst>
          </p:cNvPr>
          <p:cNvPicPr>
            <a:picLocks noChangeAspect="1"/>
          </p:cNvPicPr>
          <p:nvPr/>
        </p:nvPicPr>
        <p:blipFill rotWithShape="1">
          <a:blip r:embed="rId13"/>
          <a:srcRect l="21855" t="17685" r="17339" b="31827"/>
          <a:stretch/>
        </p:blipFill>
        <p:spPr>
          <a:xfrm>
            <a:off x="1305779" y="1181549"/>
            <a:ext cx="7041808" cy="3288863"/>
          </a:xfrm>
          <a:prstGeom prst="rect">
            <a:avLst/>
          </a:prstGeom>
        </p:spPr>
      </p:pic>
    </p:spTree>
    <p:extLst>
      <p:ext uri="{BB962C8B-B14F-4D97-AF65-F5344CB8AC3E}">
        <p14:creationId xmlns:p14="http://schemas.microsoft.com/office/powerpoint/2010/main" val="10787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430" name="Google Shape;430;p28">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7" name="Image 6">
            <a:extLst>
              <a:ext uri="{FF2B5EF4-FFF2-40B4-BE49-F238E27FC236}">
                <a16:creationId xmlns:a16="http://schemas.microsoft.com/office/drawing/2014/main" id="{DDC840B8-3976-4A66-A8AA-9DCE4A353C40}"/>
              </a:ext>
            </a:extLst>
          </p:cNvPr>
          <p:cNvPicPr>
            <a:picLocks noChangeAspect="1"/>
          </p:cNvPicPr>
          <p:nvPr/>
        </p:nvPicPr>
        <p:blipFill rotWithShape="1">
          <a:blip r:embed="rId13"/>
          <a:srcRect l="17339" t="26379" r="17339" b="18853"/>
          <a:stretch/>
        </p:blipFill>
        <p:spPr>
          <a:xfrm>
            <a:off x="2030091" y="1445292"/>
            <a:ext cx="5707546" cy="2816942"/>
          </a:xfrm>
          <a:prstGeom prst="rect">
            <a:avLst/>
          </a:prstGeom>
        </p:spPr>
      </p:pic>
      <p:sp>
        <p:nvSpPr>
          <p:cNvPr id="53" name="Google Shape;773;p41">
            <a:extLst>
              <a:ext uri="{FF2B5EF4-FFF2-40B4-BE49-F238E27FC236}">
                <a16:creationId xmlns:a16="http://schemas.microsoft.com/office/drawing/2014/main" id="{A464A418-59E4-486B-8B83-CBCECC862EAB}"/>
              </a:ext>
            </a:extLst>
          </p:cNvPr>
          <p:cNvSpPr txBox="1">
            <a:spLocks noGrp="1"/>
          </p:cNvSpPr>
          <p:nvPr>
            <p:ph type="title"/>
          </p:nvPr>
        </p:nvSpPr>
        <p:spPr>
          <a:xfrm>
            <a:off x="2030091" y="321300"/>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dirty="0"/>
              <a:t>INTERFACE ADMIN-VENTES</a:t>
            </a:r>
            <a:endParaRPr sz="3000" dirty="0"/>
          </a:p>
        </p:txBody>
      </p:sp>
      <p:grpSp>
        <p:nvGrpSpPr>
          <p:cNvPr id="54" name="Google Shape;548;p33">
            <a:extLst>
              <a:ext uri="{FF2B5EF4-FFF2-40B4-BE49-F238E27FC236}">
                <a16:creationId xmlns:a16="http://schemas.microsoft.com/office/drawing/2014/main" id="{9F40837A-F217-44AC-A19A-F285FBB7B6FF}"/>
              </a:ext>
            </a:extLst>
          </p:cNvPr>
          <p:cNvGrpSpPr/>
          <p:nvPr/>
        </p:nvGrpSpPr>
        <p:grpSpPr>
          <a:xfrm>
            <a:off x="6607277" y="3444319"/>
            <a:ext cx="2527151" cy="1635830"/>
            <a:chOff x="1301925" y="2658223"/>
            <a:chExt cx="2176500" cy="1635830"/>
          </a:xfrm>
        </p:grpSpPr>
        <p:sp>
          <p:nvSpPr>
            <p:cNvPr id="55" name="Google Shape;549;p33">
              <a:extLst>
                <a:ext uri="{FF2B5EF4-FFF2-40B4-BE49-F238E27FC236}">
                  <a16:creationId xmlns:a16="http://schemas.microsoft.com/office/drawing/2014/main" id="{7274E55F-FA81-4108-807E-B968788A4CB8}"/>
                </a:ext>
              </a:extLst>
            </p:cNvPr>
            <p:cNvSpPr/>
            <p:nvPr/>
          </p:nvSpPr>
          <p:spPr>
            <a:xfrm>
              <a:off x="1444816" y="2658223"/>
              <a:ext cx="794400" cy="3816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0;p33">
              <a:extLst>
                <a:ext uri="{FF2B5EF4-FFF2-40B4-BE49-F238E27FC236}">
                  <a16:creationId xmlns:a16="http://schemas.microsoft.com/office/drawing/2014/main" id="{D80D1013-6412-4AA1-A121-1CDC0FAF6F66}"/>
                </a:ext>
              </a:extLst>
            </p:cNvPr>
            <p:cNvSpPr/>
            <p:nvPr/>
          </p:nvSpPr>
          <p:spPr>
            <a:xfrm>
              <a:off x="1301925" y="2815353"/>
              <a:ext cx="2176500" cy="1478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53;p33">
            <a:extLst>
              <a:ext uri="{FF2B5EF4-FFF2-40B4-BE49-F238E27FC236}">
                <a16:creationId xmlns:a16="http://schemas.microsoft.com/office/drawing/2014/main" id="{C508EFB7-3493-4E05-A5DB-9BC7BB0E2D67}"/>
              </a:ext>
            </a:extLst>
          </p:cNvPr>
          <p:cNvSpPr txBox="1">
            <a:spLocks/>
          </p:cNvSpPr>
          <p:nvPr/>
        </p:nvSpPr>
        <p:spPr>
          <a:xfrm>
            <a:off x="6695768" y="3689533"/>
            <a:ext cx="2352367" cy="131016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Tajawal"/>
              <a:buNone/>
              <a:defRPr sz="2300" b="0" i="0" u="none" strike="noStrike" cap="none">
                <a:solidFill>
                  <a:schemeClr val="dk2"/>
                </a:solidFill>
                <a:latin typeface="Tajawal"/>
                <a:ea typeface="Tajawal"/>
                <a:cs typeface="Tajawal"/>
                <a:sym typeface="Tajawal"/>
              </a:defRPr>
            </a:lvl1pPr>
            <a:lvl2pPr marR="0" lvl="1"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9pPr>
          </a:lstStyle>
          <a:p>
            <a:pPr algn="just"/>
            <a:r>
              <a:rPr lang="en-US" sz="1800" dirty="0" err="1">
                <a:sym typeface="Arial"/>
              </a:rPr>
              <a:t>Cette</a:t>
            </a:r>
            <a:r>
              <a:rPr lang="en-US" sz="1800" dirty="0">
                <a:sym typeface="Arial"/>
              </a:rPr>
              <a:t> interface </a:t>
            </a:r>
            <a:r>
              <a:rPr lang="en-US" sz="1800" dirty="0" err="1">
                <a:sym typeface="Arial"/>
              </a:rPr>
              <a:t>permet</a:t>
            </a:r>
            <a:r>
              <a:rPr lang="en-US" sz="1800" dirty="0">
                <a:sym typeface="Arial"/>
              </a:rPr>
              <a:t> à </a:t>
            </a:r>
            <a:r>
              <a:rPr lang="en-US" sz="1800" dirty="0" err="1">
                <a:sym typeface="Arial"/>
              </a:rPr>
              <a:t>l’administrateur</a:t>
            </a:r>
            <a:r>
              <a:rPr lang="en-US" sz="1800" dirty="0">
                <a:sym typeface="Arial"/>
              </a:rPr>
              <a:t> de consulter la </a:t>
            </a:r>
            <a:r>
              <a:rPr lang="en-US" sz="1800" dirty="0" err="1">
                <a:sym typeface="Arial"/>
              </a:rPr>
              <a:t>liste</a:t>
            </a:r>
            <a:r>
              <a:rPr lang="en-US" sz="1800" dirty="0">
                <a:sym typeface="Arial"/>
              </a:rPr>
              <a:t> des </a:t>
            </a:r>
            <a:r>
              <a:rPr lang="en-US" sz="1800" dirty="0" err="1">
                <a:sym typeface="Arial"/>
              </a:rPr>
              <a:t>vendeurs</a:t>
            </a:r>
            <a:r>
              <a:rPr lang="en-US" sz="1800" dirty="0">
                <a:sym typeface="Arial"/>
              </a:rPr>
              <a:t> et </a:t>
            </a:r>
            <a:r>
              <a:rPr lang="en-US" sz="1800" dirty="0" err="1">
                <a:sym typeface="Arial"/>
              </a:rPr>
              <a:t>en</a:t>
            </a:r>
            <a:r>
              <a:rPr lang="en-US" sz="1800" dirty="0">
                <a:sym typeface="Arial"/>
              </a:rPr>
              <a:t> </a:t>
            </a:r>
            <a:r>
              <a:rPr lang="en-US" sz="1800" dirty="0" err="1">
                <a:sym typeface="Arial"/>
              </a:rPr>
              <a:t>supprimer</a:t>
            </a:r>
            <a:r>
              <a:rPr lang="en-US" sz="1800" dirty="0">
                <a:sym typeface="Arial"/>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430" name="Google Shape;430;p28">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53" name="Google Shape;773;p41">
            <a:extLst>
              <a:ext uri="{FF2B5EF4-FFF2-40B4-BE49-F238E27FC236}">
                <a16:creationId xmlns:a16="http://schemas.microsoft.com/office/drawing/2014/main" id="{A464A418-59E4-486B-8B83-CBCECC862EAB}"/>
              </a:ext>
            </a:extLst>
          </p:cNvPr>
          <p:cNvSpPr txBox="1">
            <a:spLocks noGrp="1"/>
          </p:cNvSpPr>
          <p:nvPr>
            <p:ph type="title"/>
          </p:nvPr>
        </p:nvSpPr>
        <p:spPr>
          <a:xfrm>
            <a:off x="1990800" y="321300"/>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dirty="0"/>
              <a:t>Affichage ou suppression</a:t>
            </a:r>
            <a:endParaRPr sz="3000" dirty="0"/>
          </a:p>
        </p:txBody>
      </p:sp>
      <p:pic>
        <p:nvPicPr>
          <p:cNvPr id="3" name="Image 2">
            <a:extLst>
              <a:ext uri="{FF2B5EF4-FFF2-40B4-BE49-F238E27FC236}">
                <a16:creationId xmlns:a16="http://schemas.microsoft.com/office/drawing/2014/main" id="{D046CFE6-0093-490E-864C-CEB49E0697E7}"/>
              </a:ext>
            </a:extLst>
          </p:cNvPr>
          <p:cNvPicPr>
            <a:picLocks noChangeAspect="1"/>
          </p:cNvPicPr>
          <p:nvPr/>
        </p:nvPicPr>
        <p:blipFill rotWithShape="1">
          <a:blip r:embed="rId13"/>
          <a:srcRect l="22877" t="15177" r="29839" b="25879"/>
          <a:stretch/>
        </p:blipFill>
        <p:spPr>
          <a:xfrm>
            <a:off x="2300428" y="1031965"/>
            <a:ext cx="5171659" cy="3626510"/>
          </a:xfrm>
          <a:prstGeom prst="rect">
            <a:avLst/>
          </a:prstGeom>
        </p:spPr>
      </p:pic>
    </p:spTree>
    <p:extLst>
      <p:ext uri="{BB962C8B-B14F-4D97-AF65-F5344CB8AC3E}">
        <p14:creationId xmlns:p14="http://schemas.microsoft.com/office/powerpoint/2010/main" val="1933325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grpSp>
        <p:nvGrpSpPr>
          <p:cNvPr id="1325" name="Google Shape;1325;p50"/>
          <p:cNvGrpSpPr/>
          <p:nvPr/>
        </p:nvGrpSpPr>
        <p:grpSpPr>
          <a:xfrm>
            <a:off x="4834288" y="1489523"/>
            <a:ext cx="4357031" cy="3418095"/>
            <a:chOff x="4404663" y="1489523"/>
            <a:chExt cx="4357031" cy="3418095"/>
          </a:xfrm>
        </p:grpSpPr>
        <p:sp>
          <p:nvSpPr>
            <p:cNvPr id="1326" name="Google Shape;1326;p50"/>
            <p:cNvSpPr/>
            <p:nvPr/>
          </p:nvSpPr>
          <p:spPr>
            <a:xfrm>
              <a:off x="4404963" y="2012400"/>
              <a:ext cx="4356731" cy="289521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50"/>
            <p:cNvSpPr/>
            <p:nvPr/>
          </p:nvSpPr>
          <p:spPr>
            <a:xfrm>
              <a:off x="4404663" y="1489525"/>
              <a:ext cx="4356731"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8202674" y="1489523"/>
              <a:ext cx="558582"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5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INTERFACE STATS</a:t>
            </a:r>
            <a:endParaRPr dirty="0"/>
          </a:p>
        </p:txBody>
      </p:sp>
      <p:sp>
        <p:nvSpPr>
          <p:cNvPr id="1330" name="Google Shape;1330;p50"/>
          <p:cNvSpPr txBox="1">
            <a:spLocks noGrp="1"/>
          </p:cNvSpPr>
          <p:nvPr>
            <p:ph type="subTitle" idx="1"/>
          </p:nvPr>
        </p:nvSpPr>
        <p:spPr>
          <a:xfrm flipH="1">
            <a:off x="1263425" y="2226163"/>
            <a:ext cx="3308574" cy="14421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dirty="0"/>
              <a:t>Dans cette interface, l’administrateur peut consulter les différentes statistiques de la boutique de jouets, notamment le jouet le plus vendu, le fournisseur et caissier les plus actifs et le plus grand chiffre de ventes.</a:t>
            </a:r>
            <a:endParaRPr dirty="0"/>
          </a:p>
        </p:txBody>
      </p:sp>
      <p:grpSp>
        <p:nvGrpSpPr>
          <p:cNvPr id="1331" name="Google Shape;1331;p50"/>
          <p:cNvGrpSpPr/>
          <p:nvPr/>
        </p:nvGrpSpPr>
        <p:grpSpPr>
          <a:xfrm>
            <a:off x="5024786" y="2345873"/>
            <a:ext cx="3993814" cy="2247277"/>
            <a:chOff x="720010" y="1419647"/>
            <a:chExt cx="4021500" cy="2544300"/>
          </a:xfrm>
        </p:grpSpPr>
        <p:sp>
          <p:nvSpPr>
            <p:cNvPr id="1332" name="Google Shape;1332;p50"/>
            <p:cNvSpPr/>
            <p:nvPr/>
          </p:nvSpPr>
          <p:spPr>
            <a:xfrm>
              <a:off x="720010" y="1419647"/>
              <a:ext cx="4021500" cy="2544300"/>
            </a:xfrm>
            <a:prstGeom prst="roundRect">
              <a:avLst>
                <a:gd name="adj" fmla="val 3857"/>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50"/>
            <p:cNvSpPr/>
            <p:nvPr/>
          </p:nvSpPr>
          <p:spPr>
            <a:xfrm>
              <a:off x="747353" y="1447364"/>
              <a:ext cx="3966900" cy="2488800"/>
            </a:xfrm>
            <a:prstGeom prst="roundRect">
              <a:avLst>
                <a:gd name="adj" fmla="val 3282"/>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38" name="Google Shape;1338;p50">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39" name="Google Shape;1339;p5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40" name="Google Shape;1340;p5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41" name="Google Shape;1341;p5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42" name="Google Shape;1342;p50">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1343" name="Google Shape;1343;p50">
            <a:hlinkClick r:id="rId3" action="ppaction://hlinksldjump"/>
          </p:cNvPr>
          <p:cNvPicPr preferRelativeResize="0"/>
          <p:nvPr/>
        </p:nvPicPr>
        <p:blipFill rotWithShape="1">
          <a:blip r:embed="rId4">
            <a:alphaModFix/>
          </a:blip>
          <a:srcRect t="465" b="475"/>
          <a:stretch/>
        </p:blipFill>
        <p:spPr>
          <a:xfrm>
            <a:off x="8778825" y="1621537"/>
            <a:ext cx="265550" cy="258850"/>
          </a:xfrm>
          <a:prstGeom prst="rect">
            <a:avLst/>
          </a:prstGeom>
          <a:noFill/>
          <a:ln>
            <a:noFill/>
          </a:ln>
        </p:spPr>
      </p:pic>
      <p:sp>
        <p:nvSpPr>
          <p:cNvPr id="1344" name="Google Shape;1344;p50">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45" name="Google Shape;1345;p50">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46" name="Google Shape;1346;p50">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47" name="Google Shape;1347;p50">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53807443-B0B8-4530-9791-B28BF3D7B36B}"/>
              </a:ext>
            </a:extLst>
          </p:cNvPr>
          <p:cNvPicPr>
            <a:picLocks noChangeAspect="1"/>
          </p:cNvPicPr>
          <p:nvPr/>
        </p:nvPicPr>
        <p:blipFill rotWithShape="1">
          <a:blip r:embed="rId13"/>
          <a:srcRect l="17097" t="26666" r="17258" b="18710"/>
          <a:stretch/>
        </p:blipFill>
        <p:spPr>
          <a:xfrm>
            <a:off x="5121230" y="2515013"/>
            <a:ext cx="3800926" cy="1932750"/>
          </a:xfrm>
          <a:prstGeom prst="rect">
            <a:avLst/>
          </a:prstGeom>
        </p:spPr>
      </p:pic>
    </p:spTree>
    <p:extLst>
      <p:ext uri="{BB962C8B-B14F-4D97-AF65-F5344CB8AC3E}">
        <p14:creationId xmlns:p14="http://schemas.microsoft.com/office/powerpoint/2010/main" val="3822383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Chiffre d’affaires</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Image 3">
            <a:extLst>
              <a:ext uri="{FF2B5EF4-FFF2-40B4-BE49-F238E27FC236}">
                <a16:creationId xmlns:a16="http://schemas.microsoft.com/office/drawing/2014/main" id="{45C86472-A49A-45DF-9092-5317F8CF973F}"/>
              </a:ext>
            </a:extLst>
          </p:cNvPr>
          <p:cNvPicPr>
            <a:picLocks noChangeAspect="1"/>
          </p:cNvPicPr>
          <p:nvPr/>
        </p:nvPicPr>
        <p:blipFill rotWithShape="1">
          <a:blip r:embed="rId13"/>
          <a:srcRect l="22258" t="13334" r="18629" b="52698"/>
          <a:stretch/>
        </p:blipFill>
        <p:spPr>
          <a:xfrm>
            <a:off x="1032386" y="1445635"/>
            <a:ext cx="7763495" cy="2509389"/>
          </a:xfrm>
          <a:prstGeom prst="rect">
            <a:avLst/>
          </a:prstGeom>
        </p:spPr>
      </p:pic>
    </p:spTree>
    <p:extLst>
      <p:ext uri="{BB962C8B-B14F-4D97-AF65-F5344CB8AC3E}">
        <p14:creationId xmlns:p14="http://schemas.microsoft.com/office/powerpoint/2010/main" val="355141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Meilleur vendeur</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13" name="Image 12">
            <a:extLst>
              <a:ext uri="{FF2B5EF4-FFF2-40B4-BE49-F238E27FC236}">
                <a16:creationId xmlns:a16="http://schemas.microsoft.com/office/drawing/2014/main" id="{9802CE3E-4F70-49C1-99D4-B98E74161058}"/>
              </a:ext>
            </a:extLst>
          </p:cNvPr>
          <p:cNvPicPr>
            <a:picLocks noChangeAspect="1"/>
          </p:cNvPicPr>
          <p:nvPr/>
        </p:nvPicPr>
        <p:blipFill rotWithShape="1">
          <a:blip r:embed="rId13"/>
          <a:srcRect l="22903" t="26667" r="17177" b="32315"/>
          <a:stretch/>
        </p:blipFill>
        <p:spPr>
          <a:xfrm>
            <a:off x="1037697" y="1376181"/>
            <a:ext cx="7674428" cy="2955163"/>
          </a:xfrm>
          <a:prstGeom prst="rect">
            <a:avLst/>
          </a:prstGeom>
        </p:spPr>
      </p:pic>
    </p:spTree>
    <p:extLst>
      <p:ext uri="{BB962C8B-B14F-4D97-AF65-F5344CB8AC3E}">
        <p14:creationId xmlns:p14="http://schemas.microsoft.com/office/powerpoint/2010/main" val="179587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6B2C6DB6-93E6-459F-8FBF-0DBB5CA27D78}"/>
              </a:ext>
            </a:extLst>
          </p:cNvPr>
          <p:cNvPicPr>
            <a:picLocks noChangeAspect="1"/>
          </p:cNvPicPr>
          <p:nvPr/>
        </p:nvPicPr>
        <p:blipFill rotWithShape="1">
          <a:blip r:embed="rId13"/>
          <a:srcRect l="14758" t="20072" r="14677" b="12545"/>
          <a:stretch/>
        </p:blipFill>
        <p:spPr>
          <a:xfrm>
            <a:off x="1592826" y="1120827"/>
            <a:ext cx="6452420" cy="34658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Nombre de ventes et jouets</a:t>
            </a:r>
            <a:endParaRPr dirty="0"/>
          </a:p>
        </p:txBody>
      </p:sp>
      <p:pic>
        <p:nvPicPr>
          <p:cNvPr id="1312" name="Google Shape;1312;p4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313" name="Google Shape;1313;p4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314" name="Google Shape;1314;p4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315" name="Google Shape;1315;p4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316" name="Google Shape;1316;p49">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17" name="Google Shape;1317;p49">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18" name="Google Shape;1318;p49">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19" name="Google Shape;1319;p49">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20" name="Google Shape;1320;p49">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14" name="Image 13">
            <a:extLst>
              <a:ext uri="{FF2B5EF4-FFF2-40B4-BE49-F238E27FC236}">
                <a16:creationId xmlns:a16="http://schemas.microsoft.com/office/drawing/2014/main" id="{D5BB2F8D-7B29-412E-AF65-E3AB5D3434BB}"/>
              </a:ext>
            </a:extLst>
          </p:cNvPr>
          <p:cNvPicPr>
            <a:picLocks noChangeAspect="1"/>
          </p:cNvPicPr>
          <p:nvPr/>
        </p:nvPicPr>
        <p:blipFill rotWithShape="1">
          <a:blip r:embed="rId13"/>
          <a:srcRect l="21771" t="14329" r="20887" b="25162"/>
          <a:stretch/>
        </p:blipFill>
        <p:spPr>
          <a:xfrm>
            <a:off x="1633267" y="1108844"/>
            <a:ext cx="5877466" cy="3488684"/>
          </a:xfrm>
          <a:prstGeom prst="rect">
            <a:avLst/>
          </a:prstGeom>
        </p:spPr>
      </p:pic>
    </p:spTree>
    <p:extLst>
      <p:ext uri="{BB962C8B-B14F-4D97-AF65-F5344CB8AC3E}">
        <p14:creationId xmlns:p14="http://schemas.microsoft.com/office/powerpoint/2010/main" val="366010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47"/>
          <p:cNvGrpSpPr/>
          <p:nvPr/>
        </p:nvGrpSpPr>
        <p:grpSpPr>
          <a:xfrm>
            <a:off x="2418350" y="3251300"/>
            <a:ext cx="4950300" cy="1725900"/>
            <a:chOff x="2418350" y="3251300"/>
            <a:chExt cx="4950300" cy="1725900"/>
          </a:xfrm>
        </p:grpSpPr>
        <p:sp>
          <p:nvSpPr>
            <p:cNvPr id="1249" name="Google Shape;1249;p47"/>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7"/>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CONCLUSION</a:t>
            </a:r>
            <a:endParaRPr/>
          </a:p>
        </p:txBody>
      </p:sp>
      <p:sp>
        <p:nvSpPr>
          <p:cNvPr id="1253" name="Google Shape;1253;p47"/>
          <p:cNvSpPr txBox="1">
            <a:spLocks noGrp="1"/>
          </p:cNvSpPr>
          <p:nvPr>
            <p:ph type="subTitle" idx="1"/>
          </p:nvPr>
        </p:nvSpPr>
        <p:spPr>
          <a:xfrm>
            <a:off x="2570850" y="3850100"/>
            <a:ext cx="4661400" cy="9852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fr-FR" dirty="0"/>
              <a:t>Durant ce projet nous avons conçu et développé un programme de gestion de jouets avec des statistiques pour que l’admin peut mieux améliorer les ventes.</a:t>
            </a:r>
            <a:endParaRPr dirty="0"/>
          </a:p>
        </p:txBody>
      </p:sp>
      <p:sp>
        <p:nvSpPr>
          <p:cNvPr id="1254" name="Google Shape;1254;p47"/>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1260" name="Google Shape;1260;p47">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1261" name="Google Shape;1261;p47">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3244890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6" name="Rectangle 5">
            <a:extLst>
              <a:ext uri="{FF2B5EF4-FFF2-40B4-BE49-F238E27FC236}">
                <a16:creationId xmlns:a16="http://schemas.microsoft.com/office/drawing/2014/main" id="{EA553FAF-DBA9-4E1B-9606-7F818295C0E3}"/>
              </a:ext>
            </a:extLst>
          </p:cNvPr>
          <p:cNvSpPr/>
          <p:nvPr/>
        </p:nvSpPr>
        <p:spPr>
          <a:xfrm>
            <a:off x="2293374" y="3481388"/>
            <a:ext cx="5198807" cy="71452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pic>
        <p:nvPicPr>
          <p:cNvPr id="1460" name="Google Shape;1460;p55">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1461" name="Google Shape;1461;p55">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1462" name="Google Shape;1462;p55">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1463" name="Google Shape;1463;p55">
            <a:hlinkClick r:id="rId6" action="ppaction://hlinksldjump"/>
          </p:cNvPr>
          <p:cNvPicPr preferRelativeResize="0"/>
          <p:nvPr/>
        </p:nvPicPr>
        <p:blipFill rotWithShape="1">
          <a:blip r:embed="rId7">
            <a:alphaModFix/>
          </a:blip>
          <a:srcRect l="396" r="396"/>
          <a:stretch/>
        </p:blipFill>
        <p:spPr>
          <a:xfrm>
            <a:off x="228050" y="4350525"/>
            <a:ext cx="302603" cy="307950"/>
          </a:xfrm>
          <a:prstGeom prst="rect">
            <a:avLst/>
          </a:prstGeom>
          <a:noFill/>
          <a:ln>
            <a:noFill/>
          </a:ln>
        </p:spPr>
      </p:pic>
      <p:sp>
        <p:nvSpPr>
          <p:cNvPr id="1457" name="Google Shape;1457;p55"/>
          <p:cNvSpPr txBox="1">
            <a:spLocks noGrp="1"/>
          </p:cNvSpPr>
          <p:nvPr>
            <p:ph type="ctrTitle"/>
          </p:nvPr>
        </p:nvSpPr>
        <p:spPr>
          <a:xfrm>
            <a:off x="1969877" y="1642908"/>
            <a:ext cx="5845800" cy="231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MERCI POUR VOTRE ATTENTION !</a:t>
            </a:r>
            <a:endParaRPr dirty="0"/>
          </a:p>
        </p:txBody>
      </p:sp>
      <p:pic>
        <p:nvPicPr>
          <p:cNvPr id="1464" name="Google Shape;1464;p55">
            <a:hlinkClick r:id="rId8" action="ppaction://hlinksldjump"/>
          </p:cNvPr>
          <p:cNvPicPr preferRelativeResize="0"/>
          <p:nvPr/>
        </p:nvPicPr>
        <p:blipFill rotWithShape="1">
          <a:blip r:embed="rId9">
            <a:alphaModFix/>
          </a:blip>
          <a:srcRect t="465" b="475"/>
          <a:stretch/>
        </p:blipFill>
        <p:spPr>
          <a:xfrm>
            <a:off x="7903525" y="639025"/>
            <a:ext cx="265550" cy="258850"/>
          </a:xfrm>
          <a:prstGeom prst="rect">
            <a:avLst/>
          </a:prstGeom>
          <a:noFill/>
          <a:ln>
            <a:noFill/>
          </a:ln>
        </p:spPr>
      </p:pic>
      <p:sp>
        <p:nvSpPr>
          <p:cNvPr id="1483" name="Google Shape;1483;p55">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84" name="Google Shape;1484;p55">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85" name="Google Shape;1485;p55">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486" name="Google Shape;1486;p55">
            <a:hlinkClick r:id="rId6"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4"/>
          <p:cNvSpPr txBox="1">
            <a:spLocks noGrp="1"/>
          </p:cNvSpPr>
          <p:nvPr>
            <p:ph type="title"/>
          </p:nvPr>
        </p:nvSpPr>
        <p:spPr>
          <a:xfrm>
            <a:off x="1404000" y="2358386"/>
            <a:ext cx="6994950"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CREATION DE LA BD</a:t>
            </a:r>
            <a:endParaRPr dirty="0"/>
          </a:p>
        </p:txBody>
      </p:sp>
      <p:grpSp>
        <p:nvGrpSpPr>
          <p:cNvPr id="612" name="Google Shape;612;p34"/>
          <p:cNvGrpSpPr/>
          <p:nvPr/>
        </p:nvGrpSpPr>
        <p:grpSpPr>
          <a:xfrm>
            <a:off x="2418350" y="3251300"/>
            <a:ext cx="4950300" cy="1725900"/>
            <a:chOff x="2418350" y="3251300"/>
            <a:chExt cx="4950300" cy="1725900"/>
          </a:xfrm>
        </p:grpSpPr>
        <p:sp>
          <p:nvSpPr>
            <p:cNvPr id="613" name="Google Shape;613;p34"/>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 name="Google Shape;616;p34"/>
          <p:cNvSpPr txBox="1">
            <a:spLocks noGrp="1"/>
          </p:cNvSpPr>
          <p:nvPr>
            <p:ph type="subTitle" idx="1"/>
          </p:nvPr>
        </p:nvSpPr>
        <p:spPr>
          <a:xfrm>
            <a:off x="2611582" y="3609174"/>
            <a:ext cx="4585854" cy="1509829"/>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fr-FR" sz="1800" dirty="0">
                <a:effectLst/>
                <a:latin typeface="Calibri" panose="020F0502020204030204" pitchFamily="34" charset="0"/>
                <a:ea typeface="Calibri" panose="020F0502020204030204" pitchFamily="34" charset="0"/>
                <a:cs typeface="Arial" panose="020B0604020202020204" pitchFamily="34" charset="0"/>
              </a:rPr>
              <a:t>A l’aide du logiciel Microsoft VS, nous créons une base de données </a:t>
            </a:r>
            <a:r>
              <a:rPr lang="fr-FR" sz="1800" dirty="0" err="1">
                <a:effectLst/>
                <a:latin typeface="Calibri" panose="020F0502020204030204" pitchFamily="34" charset="0"/>
                <a:ea typeface="Calibri" panose="020F0502020204030204" pitchFamily="34" charset="0"/>
                <a:cs typeface="Arial" panose="020B0604020202020204" pitchFamily="34" charset="0"/>
              </a:rPr>
              <a:t>BoutiqueDB</a:t>
            </a:r>
            <a:r>
              <a:rPr lang="fr-FR" sz="1800" dirty="0">
                <a:effectLst/>
                <a:latin typeface="Calibri" panose="020F0502020204030204" pitchFamily="34" charset="0"/>
                <a:ea typeface="Calibri" panose="020F0502020204030204" pitchFamily="34" charset="0"/>
                <a:cs typeface="Arial" panose="020B0604020202020204" pitchFamily="34" charset="0"/>
              </a:rPr>
              <a:t> qui contient 6 tables : Administrateur, Bill, Caissier, Client, Fournisseur et Jouet.</a:t>
            </a:r>
            <a:endParaRPr dirty="0"/>
          </a:p>
        </p:txBody>
      </p:sp>
      <p:sp>
        <p:nvSpPr>
          <p:cNvPr id="617" name="Google Shape;617;p34"/>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pic>
        <p:nvPicPr>
          <p:cNvPr id="618" name="Google Shape;618;p34">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619" name="Google Shape;619;p34">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20" name="Google Shape;620;p34">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21" name="Google Shape;621;p34">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22" name="Google Shape;622;p34">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623" name="Google Shape;623;p34">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624" name="Google Shape;624;p34">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25" name="Google Shape;625;p34">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26" name="Google Shape;626;p34">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27" name="Google Shape;627;p34">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49273A1E-59E4-42B5-87E7-53B198085C43}"/>
              </a:ext>
            </a:extLst>
          </p:cNvPr>
          <p:cNvPicPr>
            <a:picLocks noChangeAspect="1"/>
          </p:cNvPicPr>
          <p:nvPr/>
        </p:nvPicPr>
        <p:blipFill rotWithShape="1">
          <a:blip r:embed="rId13"/>
          <a:srcRect t="9430" r="24109" b="27580"/>
          <a:stretch/>
        </p:blipFill>
        <p:spPr>
          <a:xfrm>
            <a:off x="1372004" y="1181549"/>
            <a:ext cx="6939419" cy="3239899"/>
          </a:xfrm>
          <a:prstGeom prst="rect">
            <a:avLst/>
          </a:prstGeom>
        </p:spPr>
      </p:pic>
    </p:spTree>
    <p:extLst>
      <p:ext uri="{BB962C8B-B14F-4D97-AF65-F5344CB8AC3E}">
        <p14:creationId xmlns:p14="http://schemas.microsoft.com/office/powerpoint/2010/main" val="2764422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39C101C7-ED5D-4C24-8A3E-CD05C7F94F1B}"/>
              </a:ext>
            </a:extLst>
          </p:cNvPr>
          <p:cNvPicPr>
            <a:picLocks noChangeAspect="1"/>
          </p:cNvPicPr>
          <p:nvPr/>
        </p:nvPicPr>
        <p:blipFill rotWithShape="1">
          <a:blip r:embed="rId13"/>
          <a:srcRect t="9430" r="25397" b="27580"/>
          <a:stretch/>
        </p:blipFill>
        <p:spPr>
          <a:xfrm>
            <a:off x="1371096" y="1181549"/>
            <a:ext cx="6821633" cy="3239899"/>
          </a:xfrm>
          <a:prstGeom prst="rect">
            <a:avLst/>
          </a:prstGeom>
        </p:spPr>
      </p:pic>
    </p:spTree>
    <p:extLst>
      <p:ext uri="{BB962C8B-B14F-4D97-AF65-F5344CB8AC3E}">
        <p14:creationId xmlns:p14="http://schemas.microsoft.com/office/powerpoint/2010/main" val="3724092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81F7B106-16E9-4DFC-A424-AD44F564BEE9}"/>
              </a:ext>
            </a:extLst>
          </p:cNvPr>
          <p:cNvPicPr>
            <a:picLocks noChangeAspect="1"/>
          </p:cNvPicPr>
          <p:nvPr/>
        </p:nvPicPr>
        <p:blipFill rotWithShape="1">
          <a:blip r:embed="rId13"/>
          <a:srcRect t="9430" r="23973" b="24749"/>
          <a:stretch/>
        </p:blipFill>
        <p:spPr>
          <a:xfrm>
            <a:off x="1369268" y="1181549"/>
            <a:ext cx="6951945" cy="3385518"/>
          </a:xfrm>
          <a:prstGeom prst="rect">
            <a:avLst/>
          </a:prstGeom>
        </p:spPr>
      </p:pic>
    </p:spTree>
    <p:extLst>
      <p:ext uri="{BB962C8B-B14F-4D97-AF65-F5344CB8AC3E}">
        <p14:creationId xmlns:p14="http://schemas.microsoft.com/office/powerpoint/2010/main" val="257024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00" name="Google Shape;500;p31">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8"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a:extLst>
              <a:ext uri="{FF2B5EF4-FFF2-40B4-BE49-F238E27FC236}">
                <a16:creationId xmlns:a16="http://schemas.microsoft.com/office/drawing/2014/main" id="{1896E9C9-6063-47FA-8389-B8E0E61581D1}"/>
              </a:ext>
            </a:extLst>
          </p:cNvPr>
          <p:cNvPicPr>
            <a:picLocks noChangeAspect="1"/>
          </p:cNvPicPr>
          <p:nvPr/>
        </p:nvPicPr>
        <p:blipFill rotWithShape="1">
          <a:blip r:embed="rId13"/>
          <a:srcRect t="9430" r="28356" b="30593"/>
          <a:stretch/>
        </p:blipFill>
        <p:spPr>
          <a:xfrm>
            <a:off x="1374733" y="1181549"/>
            <a:ext cx="6551112" cy="3084894"/>
          </a:xfrm>
          <a:prstGeom prst="rect">
            <a:avLst/>
          </a:prstGeom>
        </p:spPr>
      </p:pic>
    </p:spTree>
    <p:extLst>
      <p:ext uri="{BB962C8B-B14F-4D97-AF65-F5344CB8AC3E}">
        <p14:creationId xmlns:p14="http://schemas.microsoft.com/office/powerpoint/2010/main" val="3014967975"/>
      </p:ext>
    </p:extLst>
  </p:cSld>
  <p:clrMapOvr>
    <a:masterClrMapping/>
  </p:clrMapOvr>
</p:sld>
</file>

<file path=ppt/theme/theme1.xml><?xml version="1.0" encoding="utf-8"?>
<a:theme xmlns:a="http://schemas.openxmlformats.org/drawingml/2006/main" name="Cute Lovely Interface by Slidesgo">
  <a:themeElements>
    <a:clrScheme name="Simple Light">
      <a:dk1>
        <a:srgbClr val="7376EC"/>
      </a:dk1>
      <a:lt1>
        <a:srgbClr val="CBCDF7"/>
      </a:lt1>
      <a:dk2>
        <a:srgbClr val="595959"/>
      </a:dk2>
      <a:lt2>
        <a:srgbClr val="FFFFFF"/>
      </a:lt2>
      <a:accent1>
        <a:srgbClr val="FFCCC2"/>
      </a:accent1>
      <a:accent2>
        <a:srgbClr val="7376EC"/>
      </a:accent2>
      <a:accent3>
        <a:srgbClr val="FFFFFF"/>
      </a:accent3>
      <a:accent4>
        <a:srgbClr val="FFCCC2"/>
      </a:accent4>
      <a:accent5>
        <a:srgbClr val="7376EC"/>
      </a:accent5>
      <a:accent6>
        <a:srgbClr val="FFFFFF"/>
      </a:accent6>
      <a:hlink>
        <a:srgbClr val="7376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593</Words>
  <Application>Microsoft Office PowerPoint</Application>
  <PresentationFormat>Affichage à l'écran (16:9)</PresentationFormat>
  <Paragraphs>224</Paragraphs>
  <Slides>42</Slides>
  <Notes>42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42</vt:i4>
      </vt:variant>
    </vt:vector>
  </HeadingPairs>
  <TitlesOfParts>
    <vt:vector size="49" baseType="lpstr">
      <vt:lpstr>Raleway</vt:lpstr>
      <vt:lpstr>Bebas Neue</vt:lpstr>
      <vt:lpstr>Raleway Thin</vt:lpstr>
      <vt:lpstr>Calibri</vt:lpstr>
      <vt:lpstr>Tajawal</vt:lpstr>
      <vt:lpstr>Arial</vt:lpstr>
      <vt:lpstr>Cute Lovely Interface by Slidesgo</vt:lpstr>
      <vt:lpstr>PRESENTATION PROJET C#</vt:lpstr>
      <vt:lpstr>TABLE OF CONTENTS</vt:lpstr>
      <vt:lpstr>DIAGRAMME DES CLASSES</vt:lpstr>
      <vt:lpstr>Présentation PowerPoint</vt:lpstr>
      <vt:lpstr>CREATION DE LA BD</vt:lpstr>
      <vt:lpstr>Présentation PowerPoint</vt:lpstr>
      <vt:lpstr>Présentation PowerPoint</vt:lpstr>
      <vt:lpstr>Présentation PowerPoint</vt:lpstr>
      <vt:lpstr>Présentation PowerPoint</vt:lpstr>
      <vt:lpstr>Présentation PowerPoint</vt:lpstr>
      <vt:lpstr>Présentation PowerPoint</vt:lpstr>
      <vt:lpstr>IMPLEMENTATION DES INTERFACES</vt:lpstr>
      <vt:lpstr>INTERFACE LOGIN</vt:lpstr>
      <vt:lpstr>Contrôle coordonnées Caissier</vt:lpstr>
      <vt:lpstr>Contrôle coordonnées Admin</vt:lpstr>
      <vt:lpstr>INTERFACE SELLER</vt:lpstr>
      <vt:lpstr>Ajout d’un jouet à la liste</vt:lpstr>
      <vt:lpstr>Ajout d’un jouet à la facture</vt:lpstr>
      <vt:lpstr>Impréssion de la facture</vt:lpstr>
      <vt:lpstr>INTERFACE CLIENT</vt:lpstr>
      <vt:lpstr>Affichage des jouets</vt:lpstr>
      <vt:lpstr>Ajout de l’email du Client</vt:lpstr>
      <vt:lpstr>INTERFACE ADMIN-JOUET</vt:lpstr>
      <vt:lpstr>Ajout d’un jouet et notifier le client</vt:lpstr>
      <vt:lpstr>Modification d’un jouet</vt:lpstr>
      <vt:lpstr>Suppression d’un jouet</vt:lpstr>
      <vt:lpstr>INTERFACE ADMIN-FOURNISSEUR</vt:lpstr>
      <vt:lpstr>Ajout d’un fournisseur</vt:lpstr>
      <vt:lpstr>Modification d’un jouet</vt:lpstr>
      <vt:lpstr>Suppression d’un jouet</vt:lpstr>
      <vt:lpstr>INTERFACE ADMIN-CAISSIER</vt:lpstr>
      <vt:lpstr>Ajout d’un caissier</vt:lpstr>
      <vt:lpstr>Modification d’un jouet</vt:lpstr>
      <vt:lpstr>Suppression d’un jouet</vt:lpstr>
      <vt:lpstr>INTERFACE ADMIN-VENTES</vt:lpstr>
      <vt:lpstr>Affichage ou suppression</vt:lpstr>
      <vt:lpstr>INTERFACE STATS</vt:lpstr>
      <vt:lpstr>Chiffre d’affaires</vt:lpstr>
      <vt:lpstr>Meilleur vendeur</vt:lpstr>
      <vt:lpstr>Nombre de ventes et jouets</vt:lpstr>
      <vt:lpstr>CONCLUSION</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PROJET C#</dc:title>
  <dc:creator>Hager .</dc:creator>
  <cp:lastModifiedBy>Hager .</cp:lastModifiedBy>
  <cp:revision>24</cp:revision>
  <dcterms:modified xsi:type="dcterms:W3CDTF">2021-05-30T18:14:41Z</dcterms:modified>
</cp:coreProperties>
</file>